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270" r:id="rId2"/>
    <p:sldId id="551" r:id="rId3"/>
    <p:sldId id="452" r:id="rId4"/>
    <p:sldId id="552" r:id="rId5"/>
    <p:sldId id="492" r:id="rId6"/>
    <p:sldId id="565" r:id="rId7"/>
    <p:sldId id="566" r:id="rId8"/>
    <p:sldId id="540" r:id="rId9"/>
    <p:sldId id="569" r:id="rId10"/>
    <p:sldId id="575" r:id="rId11"/>
    <p:sldId id="572" r:id="rId12"/>
    <p:sldId id="573" r:id="rId13"/>
    <p:sldId id="541" r:id="rId14"/>
    <p:sldId id="567" r:id="rId15"/>
    <p:sldId id="568" r:id="rId16"/>
    <p:sldId id="564" r:id="rId17"/>
    <p:sldId id="570" r:id="rId18"/>
    <p:sldId id="574" r:id="rId19"/>
    <p:sldId id="577" r:id="rId20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ber Ulrike, Dr. " initials="felber" lastIdx="70" clrIdx="0"/>
  <p:cmAuthor id="1" name="%user2%" initials="brunne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DE53"/>
    <a:srgbClr val="996600"/>
    <a:srgbClr val="FF9933"/>
    <a:srgbClr val="3399FF"/>
    <a:srgbClr val="0000CC"/>
    <a:srgbClr val="33CC33"/>
    <a:srgbClr val="FFFFFF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84" autoAdjust="0"/>
    <p:restoredTop sz="99845" autoAdjust="0"/>
  </p:normalViewPr>
  <p:slideViewPr>
    <p:cSldViewPr>
      <p:cViewPr>
        <p:scale>
          <a:sx n="198" d="100"/>
          <a:sy n="198" d="100"/>
        </p:scale>
        <p:origin x="-10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3202" y="4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EIEN\03-Heidi\webwerkstatt\Thema-Kinder\PopulationAgeSex-20160509050438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DATEIEN\03-Heidi\webwerkstatt\Thema-Kinder\PopulationAgeSex-20160509050438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DATEIEN\03-Heidi\webwerkstatt\Thema-Kinder\PopulationAgeSex-20160509050438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DATEIEN\03-Heidi\webwerkstatt\Thema-Kinder\diagramme-satistiken-thema-kind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DATEIEN\03-Heidi\webwerkstatt\Thema-Kinder\diagramme-satistiken-thema-kind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Berechnungen!$A$12</c:f>
              <c:strCache>
                <c:ptCount val="1"/>
                <c:pt idx="0">
                  <c:v>Weltweit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97-4F92-B818-B3A824ABC69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97-4F92-B818-B3A824ABC692}"/>
              </c:ext>
            </c:extLst>
          </c:dPt>
          <c:dPt>
            <c:idx val="2"/>
            <c:invertIfNegative val="0"/>
            <c:bubble3D val="0"/>
            <c:spPr>
              <a:solidFill>
                <a:srgbClr val="3333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97-4F92-B818-B3A824ABC692}"/>
              </c:ext>
            </c:extLst>
          </c:dPt>
          <c:cat>
            <c:numRef>
              <c:f>Berechnungen!$B$11:$D$11</c:f>
              <c:numCache>
                <c:formatCode>General</c:formatCode>
                <c:ptCount val="3"/>
                <c:pt idx="0">
                  <c:v>2000</c:v>
                </c:pt>
                <c:pt idx="1">
                  <c:v>2015</c:v>
                </c:pt>
                <c:pt idx="2">
                  <c:v>2030</c:v>
                </c:pt>
              </c:numCache>
            </c:numRef>
          </c:cat>
          <c:val>
            <c:numRef>
              <c:f>Berechnungen!$B$12:$D$12</c:f>
              <c:numCache>
                <c:formatCode>General</c:formatCode>
                <c:ptCount val="3"/>
                <c:pt idx="0">
                  <c:v>1.85</c:v>
                </c:pt>
                <c:pt idx="1">
                  <c:v>1.92</c:v>
                </c:pt>
                <c:pt idx="2">
                  <c:v>2.0099999999999998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097-4F92-B818-B3A824ABC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gapDepth val="0"/>
        <c:shape val="box"/>
        <c:axId val="123326848"/>
        <c:axId val="123328384"/>
        <c:axId val="0"/>
      </c:bar3DChart>
      <c:catAx>
        <c:axId val="123326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328384"/>
        <c:crosses val="autoZero"/>
        <c:auto val="1"/>
        <c:lblAlgn val="ctr"/>
        <c:lblOffset val="100"/>
        <c:noMultiLvlLbl val="0"/>
      </c:catAx>
      <c:valAx>
        <c:axId val="12332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326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70223821284816"/>
          <c:y val="3.4316770791138256E-2"/>
          <c:w val="0.83645065078239167"/>
          <c:h val="0.616150784833431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Berechnungen!$B$2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cat>
            <c:strRef>
              <c:f>Berechnungen!$A$3:$A$8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Lateinamerika/Karibik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Berechnungen!$B$3:$B$8</c:f>
              <c:numCache>
                <c:formatCode>General</c:formatCode>
                <c:ptCount val="6"/>
                <c:pt idx="0">
                  <c:v>347391</c:v>
                </c:pt>
                <c:pt idx="1">
                  <c:v>1130485</c:v>
                </c:pt>
                <c:pt idx="2">
                  <c:v>127190</c:v>
                </c:pt>
                <c:pt idx="3">
                  <c:v>168358</c:v>
                </c:pt>
                <c:pt idx="4">
                  <c:v>66054</c:v>
                </c:pt>
                <c:pt idx="5">
                  <c:v>8004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FC-4C22-97D1-F7D155229C87}"/>
            </c:ext>
          </c:extLst>
        </c:ser>
        <c:ser>
          <c:idx val="1"/>
          <c:order val="1"/>
          <c:tx>
            <c:strRef>
              <c:f>Berechnungen!$C$2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cat>
            <c:strRef>
              <c:f>Berechnungen!$A$3:$A$8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Lateinamerika/Karibik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Berechnungen!$C$3:$C$8</c:f>
              <c:numCache>
                <c:formatCode>General</c:formatCode>
                <c:ptCount val="6"/>
                <c:pt idx="0">
                  <c:v>485979</c:v>
                </c:pt>
                <c:pt idx="1">
                  <c:v>1074453</c:v>
                </c:pt>
                <c:pt idx="2">
                  <c:v>116240</c:v>
                </c:pt>
                <c:pt idx="3">
                  <c:v>163168</c:v>
                </c:pt>
                <c:pt idx="4">
                  <c:v>66740</c:v>
                </c:pt>
                <c:pt idx="5">
                  <c:v>9228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FC-4C22-97D1-F7D155229C87}"/>
            </c:ext>
          </c:extLst>
        </c:ser>
        <c:ser>
          <c:idx val="2"/>
          <c:order val="2"/>
          <c:tx>
            <c:strRef>
              <c:f>Berechnungen!$D$2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rgbClr val="0000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cat>
            <c:strRef>
              <c:f>Berechnungen!$A$3:$A$8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Lateinamerika/Karibik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Berechnungen!$D$3:$D$8</c:f>
              <c:numCache>
                <c:formatCode>General</c:formatCode>
                <c:ptCount val="6"/>
                <c:pt idx="0">
                  <c:v>626757</c:v>
                </c:pt>
                <c:pt idx="1">
                  <c:v>1037367</c:v>
                </c:pt>
                <c:pt idx="2">
                  <c:v>111739</c:v>
                </c:pt>
                <c:pt idx="3">
                  <c:v>152335</c:v>
                </c:pt>
                <c:pt idx="4">
                  <c:v>71109</c:v>
                </c:pt>
                <c:pt idx="5">
                  <c:v>10485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FC-4C22-97D1-F7D155229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757312"/>
        <c:axId val="123758848"/>
        <c:axId val="0"/>
      </c:bar3DChart>
      <c:catAx>
        <c:axId val="12375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758848"/>
        <c:crosses val="autoZero"/>
        <c:auto val="1"/>
        <c:lblAlgn val="ctr"/>
        <c:lblOffset val="100"/>
        <c:noMultiLvlLbl val="0"/>
      </c:catAx>
      <c:valAx>
        <c:axId val="12375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75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68773555075074"/>
          <c:y val="4.688486993508658E-2"/>
          <c:w val="0.56791061676907695"/>
          <c:h val="8.0099973124980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6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493451974723898E-2"/>
          <c:y val="5.7991047623428292E-2"/>
          <c:w val="0.97550656869294139"/>
          <c:h val="0.61269831025220212"/>
        </c:manualLayout>
      </c:layout>
      <c:pie3DChart>
        <c:varyColors val="1"/>
        <c:ser>
          <c:idx val="0"/>
          <c:order val="0"/>
          <c:tx>
            <c:strRef>
              <c:f>Berechnungen!$B$26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EE-4C58-A6AE-C2040DD6118D}"/>
              </c:ext>
            </c:extLst>
          </c:dPt>
          <c:dPt>
            <c:idx val="1"/>
            <c:bubble3D val="0"/>
            <c:explosion val="17"/>
            <c:spPr>
              <a:solidFill>
                <a:srgbClr val="99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EE-4C58-A6AE-C2040DD6118D}"/>
              </c:ext>
            </c:extLst>
          </c:dPt>
          <c:dPt>
            <c:idx val="2"/>
            <c:bubble3D val="0"/>
            <c:explosion val="13"/>
            <c:spPr>
              <a:solidFill>
                <a:srgbClr val="FFD34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EE-4C58-A6AE-C2040DD6118D}"/>
              </c:ext>
            </c:extLst>
          </c:dPt>
          <c:dPt>
            <c:idx val="3"/>
            <c:bubble3D val="0"/>
            <c:explosion val="17"/>
            <c:spPr>
              <a:solidFill>
                <a:srgbClr val="33CC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0EE-4C58-A6AE-C2040DD6118D}"/>
              </c:ext>
            </c:extLst>
          </c:dPt>
          <c:dPt>
            <c:idx val="4"/>
            <c:bubble3D val="0"/>
            <c:explosion val="15"/>
            <c:spPr>
              <a:solidFill>
                <a:srgbClr val="33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0EE-4C58-A6AE-C2040DD6118D}"/>
              </c:ext>
            </c:extLst>
          </c:dPt>
          <c:dPt>
            <c:idx val="5"/>
            <c:bubble3D val="0"/>
            <c:explosion val="8"/>
            <c:spPr>
              <a:solidFill>
                <a:srgbClr val="0000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0EE-4C58-A6AE-C2040DD6118D}"/>
              </c:ext>
            </c:extLst>
          </c:dPt>
          <c:cat>
            <c:strRef>
              <c:f>Berechnungen!$A$27:$A$32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Lateinamerika/Karibik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Berechnungen!$B$27:$B$32</c:f>
              <c:numCache>
                <c:formatCode>0.0%</c:formatCode>
                <c:ptCount val="6"/>
                <c:pt idx="0">
                  <c:v>0.25340138271362894</c:v>
                </c:pt>
                <c:pt idx="1">
                  <c:v>0.56024617495983731</c:v>
                </c:pt>
                <c:pt idx="2">
                  <c:v>6.0610390009922709E-2</c:v>
                </c:pt>
                <c:pt idx="3">
                  <c:v>8.507980142067334E-2</c:v>
                </c:pt>
                <c:pt idx="4">
                  <c:v>3.4799874649537522E-2</c:v>
                </c:pt>
                <c:pt idx="5">
                  <c:v>4.8117057726390806E-3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0EE-4C58-A6AE-C2040DD6118D}"/>
            </c:ext>
          </c:extLst>
        </c:ser>
        <c:ser>
          <c:idx val="1"/>
          <c:order val="1"/>
          <c:tx>
            <c:strRef>
              <c:f>Berechnungen!$C$26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0EE-4C58-A6AE-C2040DD611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0EE-4C58-A6AE-C2040DD611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00EE-4C58-A6AE-C2040DD611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00EE-4C58-A6AE-C2040DD611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00EE-4C58-A6AE-C2040DD611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00EE-4C58-A6AE-C2040DD6118D}"/>
              </c:ext>
            </c:extLst>
          </c:dPt>
          <c:cat>
            <c:strRef>
              <c:f>Berechnungen!$A$27:$A$32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Lateinamerika/Karibik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Berechnungen!$C$27:$C$32</c:f>
              <c:numCache>
                <c:formatCode>General</c:formatCode>
                <c:ptCount val="6"/>
                <c:pt idx="0">
                  <c:v>485979</c:v>
                </c:pt>
                <c:pt idx="1">
                  <c:v>1074453</c:v>
                </c:pt>
                <c:pt idx="2">
                  <c:v>116240</c:v>
                </c:pt>
                <c:pt idx="3">
                  <c:v>163168</c:v>
                </c:pt>
                <c:pt idx="4">
                  <c:v>66740</c:v>
                </c:pt>
                <c:pt idx="5">
                  <c:v>9228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00EE-4C58-A6AE-C2040DD6118D}"/>
            </c:ext>
          </c:extLst>
        </c:ser>
        <c:ser>
          <c:idx val="2"/>
          <c:order val="2"/>
          <c:tx>
            <c:strRef>
              <c:f>Berechnungen!$D$26</c:f>
              <c:strCache>
                <c:ptCount val="1"/>
                <c:pt idx="0">
                  <c:v>1917823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0EE-4C58-A6AE-C2040DD611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0EE-4C58-A6AE-C2040DD611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00EE-4C58-A6AE-C2040DD611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0EE-4C58-A6AE-C2040DD611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00EE-4C58-A6AE-C2040DD611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00EE-4C58-A6AE-C2040DD6118D}"/>
              </c:ext>
            </c:extLst>
          </c:dPt>
          <c:cat>
            <c:strRef>
              <c:f>Berechnungen!$A$27:$A$32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Lateinamerika/Karibik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Berechnungen!$D$27:$D$32</c:f>
              <c:numCache>
                <c:formatCode>General</c:formatCode>
                <c:ptCount val="6"/>
                <c:pt idx="0">
                  <c:v>1917823</c:v>
                </c:pt>
                <c:pt idx="1">
                  <c:v>1917823</c:v>
                </c:pt>
                <c:pt idx="2">
                  <c:v>1917823</c:v>
                </c:pt>
                <c:pt idx="3">
                  <c:v>1917823</c:v>
                </c:pt>
                <c:pt idx="4">
                  <c:v>1917823</c:v>
                </c:pt>
                <c:pt idx="5">
                  <c:v>1917823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00EE-4C58-A6AE-C2040DD61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558629540028424E-2"/>
          <c:y val="0.75240269998631937"/>
          <c:w val="0.87709245457987672"/>
          <c:h val="0.22953037128961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38690385084166E-2"/>
          <c:y val="1.5566117524710935E-2"/>
          <c:w val="0.90286351706036749"/>
          <c:h val="0.5915930580588818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00CC"/>
                </a:gs>
                <a:gs pos="46000">
                  <a:srgbClr val="FFC000"/>
                </a:gs>
                <a:gs pos="96000">
                  <a:srgbClr val="C00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invertIfNegative val="0"/>
          <c:cat>
            <c:strRef>
              <c:f>Tabelle1!$A$22:$A$26</c:f>
              <c:strCache>
                <c:ptCount val="5"/>
                <c:pt idx="0">
                  <c:v>Weltweit</c:v>
                </c:pt>
                <c:pt idx="1">
                  <c:v>Asien/Pazifik</c:v>
                </c:pt>
                <c:pt idx="2">
                  <c:v>Südamerika/Karibik</c:v>
                </c:pt>
                <c:pt idx="3">
                  <c:v>Afrika/südl. Sahara</c:v>
                </c:pt>
                <c:pt idx="4">
                  <c:v>Andere Regionen</c:v>
                </c:pt>
              </c:strCache>
            </c:strRef>
          </c:cat>
          <c:val>
            <c:numRef>
              <c:f>Tabelle1!$B$22:$B$26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21.5</c:v>
                </c:pt>
                <c:pt idx="4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0E-4D6D-A1BA-C8EE6CF45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983936"/>
        <c:axId val="124985728"/>
      </c:barChart>
      <c:catAx>
        <c:axId val="1249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4985728"/>
        <c:crosses val="autoZero"/>
        <c:auto val="1"/>
        <c:lblAlgn val="ctr"/>
        <c:lblOffset val="100"/>
        <c:noMultiLvlLbl val="0"/>
      </c:catAx>
      <c:valAx>
        <c:axId val="12498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498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34584084962507E-2"/>
          <c:y val="3.2566402708629538E-2"/>
          <c:w val="0.93337453806523984"/>
          <c:h val="0.6470624848328447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00CC"/>
                </a:gs>
                <a:gs pos="50000">
                  <a:srgbClr val="FFC000"/>
                </a:gs>
                <a:gs pos="100000">
                  <a:srgbClr val="C00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Tabelle1!$A$29:$A$35</c:f>
              <c:strCache>
                <c:ptCount val="7"/>
                <c:pt idx="0">
                  <c:v>Weltweit</c:v>
                </c:pt>
                <c:pt idx="1">
                  <c:v>Afrika</c:v>
                </c:pt>
                <c:pt idx="2">
                  <c:v>Asien</c:v>
                </c:pt>
                <c:pt idx="3">
                  <c:v>Europa</c:v>
                </c:pt>
                <c:pt idx="4">
                  <c:v>Nordamerika</c:v>
                </c:pt>
                <c:pt idx="5">
                  <c:v>Südamerika/Karibik</c:v>
                </c:pt>
                <c:pt idx="6">
                  <c:v>Ozeanien</c:v>
                </c:pt>
              </c:strCache>
            </c:strRef>
          </c:cat>
          <c:val>
            <c:numRef>
              <c:f>Tabelle1!$B$29:$B$35</c:f>
              <c:numCache>
                <c:formatCode>General</c:formatCode>
                <c:ptCount val="7"/>
                <c:pt idx="0">
                  <c:v>9</c:v>
                </c:pt>
                <c:pt idx="1">
                  <c:v>19.5</c:v>
                </c:pt>
                <c:pt idx="2">
                  <c:v>5.2</c:v>
                </c:pt>
                <c:pt idx="3">
                  <c:v>2</c:v>
                </c:pt>
                <c:pt idx="4">
                  <c:v>6.7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13-47D5-B678-C42F4DF6B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0"/>
        <c:axId val="125027840"/>
        <c:axId val="125029376"/>
      </c:barChart>
      <c:catAx>
        <c:axId val="12502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5029376"/>
        <c:crosses val="autoZero"/>
        <c:auto val="1"/>
        <c:lblAlgn val="ctr"/>
        <c:lblOffset val="100"/>
        <c:noMultiLvlLbl val="0"/>
      </c:catAx>
      <c:valAx>
        <c:axId val="12502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502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6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r">
              <a:defRPr sz="1200"/>
            </a:lvl1pPr>
          </a:lstStyle>
          <a:p>
            <a:pPr>
              <a:defRPr/>
            </a:pPr>
            <a:fld id="{C57743C6-E815-44EA-81A1-E2159D02985A}" type="datetimeFigureOut">
              <a:rPr lang="de-DE"/>
              <a:pPr>
                <a:defRPr/>
              </a:pPr>
              <a:t>11.05.2016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6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r">
              <a:defRPr sz="1200"/>
            </a:lvl1pPr>
          </a:lstStyle>
          <a:p>
            <a:pPr>
              <a:defRPr/>
            </a:pPr>
            <a:fld id="{3157027C-3D05-4975-BFFC-68DFCA488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53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6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r">
              <a:defRPr sz="1200"/>
            </a:lvl1pPr>
          </a:lstStyle>
          <a:p>
            <a:pPr>
              <a:defRPr/>
            </a:pPr>
            <a:fld id="{ACFE6062-7DDF-4DFC-89A4-6FDD3B3F780D}" type="datetimeFigureOut">
              <a:rPr lang="de-DE"/>
              <a:pPr>
                <a:defRPr/>
              </a:pPr>
              <a:t>11.05.2016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3" tIns="45745" rIns="91493" bIns="4574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5" y="4715407"/>
            <a:ext cx="5438748" cy="4465930"/>
          </a:xfrm>
          <a:prstGeom prst="rect">
            <a:avLst/>
          </a:prstGeom>
        </p:spPr>
        <p:txBody>
          <a:bodyPr vert="horz" lIns="91493" tIns="45745" rIns="91493" bIns="45745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6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r">
              <a:defRPr sz="1200"/>
            </a:lvl1pPr>
          </a:lstStyle>
          <a:p>
            <a:pPr>
              <a:defRPr/>
            </a:pPr>
            <a:fld id="{2AB57812-465C-463D-A8FA-D9934EC475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70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D51BA-ACCE-4E47-BAF0-B4900F8B803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99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EL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32700" cy="1884362"/>
          </a:xfrm>
        </p:spPr>
        <p:txBody>
          <a:bodyPr rIns="90000" anchor="b"/>
          <a:lstStyle>
            <a:lvl1pPr>
              <a:tabLst>
                <a:tab pos="8342313" algn="l"/>
              </a:tabLst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5200"/>
            <a:ext cx="6767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15888"/>
            <a:ext cx="89281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33A3-A347-4423-A88D-8740C5C7C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54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546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6837-C7C9-47D3-B760-4997977DE3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F21B-4B24-45F0-BD0C-E6E28C1916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EF01-9E11-4CF0-B628-4AD45FEDB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9AB2-E1BF-4ADE-9102-C5FE8E0B4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B97-0421-4840-B428-FB54A14AD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5AA2-D2E6-4D6F-90CC-913B7E8EED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83C4-C1C6-4A94-A024-B681E6A01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C8FA-F72A-465B-9F18-8895B4ADF3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3EB1-04CB-43F5-857F-AB163E4314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Arbeitsblatt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87C4DB-26E2-46AD-8236-1A45ED6C61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ARBEITSBLATT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mokratiewebstatt.at" TargetMode="External"/><Relationship Id="rId2" Type="http://schemas.openxmlformats.org/officeDocument/2006/relationships/hyperlink" Target="https://www.demokratiewebstatt.at/thema/thema-wir-kinder-dieser-welt/portraits-aus-aller-wel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5"/>
            <a:ext cx="9163050" cy="687206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08721"/>
            <a:ext cx="6336704" cy="1409270"/>
          </a:xfrm>
        </p:spPr>
        <p:txBody>
          <a:bodyPr/>
          <a:lstStyle/>
          <a:p>
            <a:pPr eaLnBrk="1" hangingPunct="1"/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>„Wir Kinder dieser Welt“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8823" y="3823494"/>
            <a:ext cx="6767513" cy="1405706"/>
          </a:xfrm>
        </p:spPr>
        <p:txBody>
          <a:bodyPr/>
          <a:lstStyle/>
          <a:p>
            <a:pPr eaLnBrk="1" hangingPunct="1"/>
            <a:r>
              <a:rPr lang="de-DE" dirty="0"/>
              <a:t>Materialien zur Politischen Bildung von Kindern und Jugendlichen</a:t>
            </a:r>
            <a:endParaRPr lang="de-AT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82278" y="539273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hlinkClick r:id="rId4"/>
              </a:rPr>
              <a:t>www.demokratiewebstatt.at</a:t>
            </a:r>
            <a:r>
              <a:rPr lang="de-DE" dirty="0"/>
              <a:t> </a:t>
            </a:r>
            <a:endParaRPr lang="de-AT"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/>
              <a:t>Fast 2 Milliarden Kinder weltweit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3" y="1052736"/>
            <a:ext cx="8442859" cy="864096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>Weltweit leben rund 7,4 Milliarden Menschen. </a:t>
            </a:r>
            <a:br>
              <a:rPr lang="de-AT" sz="2000" dirty="0"/>
            </a:br>
            <a:r>
              <a:rPr lang="de-AT" sz="2000" dirty="0"/>
              <a:t>1,9 Milliarden Menschen (ein Fünftel) sind jünger als 15 Jahre – Kinder. </a:t>
            </a:r>
            <a:br>
              <a:rPr lang="de-AT" sz="2000" dirty="0"/>
            </a:br>
            <a:r>
              <a:rPr lang="de-AT" sz="2000" dirty="0"/>
              <a:t>Die meisten davon leben in Asien und </a:t>
            </a:r>
            <a:r>
              <a:rPr lang="de-AT" sz="2000" dirty="0" smtClean="0"/>
              <a:t>Afrika.</a:t>
            </a:r>
            <a:endParaRPr lang="de-DE" sz="2000" dirty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7" y="2133320"/>
            <a:ext cx="8493618" cy="4248008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4261841" y="2063266"/>
            <a:ext cx="1572855" cy="973608"/>
            <a:chOff x="4343249" y="1978556"/>
            <a:chExt cx="1572855" cy="973608"/>
          </a:xfrm>
        </p:grpSpPr>
        <p:sp>
          <p:nvSpPr>
            <p:cNvPr id="9" name="Freeform 16"/>
            <p:cNvSpPr>
              <a:spLocks/>
            </p:cNvSpPr>
            <p:nvPr/>
          </p:nvSpPr>
          <p:spPr bwMode="auto">
            <a:xfrm flipH="1">
              <a:off x="4532312" y="2309852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FFC0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 flipH="1">
              <a:off x="4857375" y="2309852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FFC0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4343249" y="1978556"/>
              <a:ext cx="1572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</a:rPr>
                <a:t>Europa 6%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30152" y="2715718"/>
            <a:ext cx="2059580" cy="1086024"/>
            <a:chOff x="611560" y="2631008"/>
            <a:chExt cx="2059580" cy="1086024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 flipH="1">
              <a:off x="2026332" y="2631008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3399FF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11560" y="3070701"/>
              <a:ext cx="2059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</a:rPr>
                <a:t>Nord-</a:t>
              </a:r>
              <a:br>
                <a:rPr lang="de-AT" b="1" dirty="0">
                  <a:solidFill>
                    <a:schemeClr val="bg1"/>
                  </a:solidFill>
                </a:rPr>
              </a:br>
              <a:r>
                <a:rPr lang="de-AT" b="1" dirty="0" err="1">
                  <a:solidFill>
                    <a:schemeClr val="bg1"/>
                  </a:solidFill>
                </a:rPr>
                <a:t>amerika</a:t>
              </a:r>
              <a:r>
                <a:rPr lang="de-AT" b="1" dirty="0">
                  <a:solidFill>
                    <a:schemeClr val="bg1"/>
                  </a:solidFill>
                </a:rPr>
                <a:t> 3%</a:t>
              </a: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990852" y="3862874"/>
            <a:ext cx="2474361" cy="1307020"/>
            <a:chOff x="1072260" y="3778164"/>
            <a:chExt cx="2474361" cy="1307020"/>
          </a:xfrm>
        </p:grpSpPr>
        <p:sp>
          <p:nvSpPr>
            <p:cNvPr id="15" name="Textfeld 14"/>
            <p:cNvSpPr txBox="1"/>
            <p:nvPr/>
          </p:nvSpPr>
          <p:spPr>
            <a:xfrm>
              <a:off x="1072260" y="4438853"/>
              <a:ext cx="2059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</a:rPr>
                <a:t>Südamerika &amp;</a:t>
              </a:r>
              <a:br>
                <a:rPr lang="de-AT" b="1" dirty="0">
                  <a:solidFill>
                    <a:schemeClr val="bg1"/>
                  </a:solidFill>
                </a:rPr>
              </a:br>
              <a:r>
                <a:rPr lang="de-AT" b="1" dirty="0">
                  <a:solidFill>
                    <a:schemeClr val="bg1"/>
                  </a:solidFill>
                </a:rPr>
                <a:t>Karibik 8%</a:t>
              </a: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2681775" y="3778164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33CC3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2987824" y="3933056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33CC3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 flipH="1">
              <a:off x="3274319" y="4044982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33CC3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595280" y="4660078"/>
            <a:ext cx="2069283" cy="909077"/>
            <a:chOff x="5676688" y="4575368"/>
            <a:chExt cx="2069283" cy="909077"/>
          </a:xfrm>
        </p:grpSpPr>
        <p:sp>
          <p:nvSpPr>
            <p:cNvPr id="24" name="Textfeld 23"/>
            <p:cNvSpPr txBox="1"/>
            <p:nvPr/>
          </p:nvSpPr>
          <p:spPr>
            <a:xfrm>
              <a:off x="5676688" y="5115113"/>
              <a:ext cx="2059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</a:rPr>
                <a:t>Ozeanien 0,8%</a:t>
              </a: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 flipH="1">
              <a:off x="7533728" y="4575368"/>
              <a:ext cx="212243" cy="43308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5436096" y="2073550"/>
            <a:ext cx="2059580" cy="2363562"/>
            <a:chOff x="5589512" y="1988840"/>
            <a:chExt cx="2059580" cy="2363562"/>
          </a:xfrm>
        </p:grpSpPr>
        <p:sp>
          <p:nvSpPr>
            <p:cNvPr id="26" name="Textfeld 25"/>
            <p:cNvSpPr txBox="1"/>
            <p:nvPr/>
          </p:nvSpPr>
          <p:spPr>
            <a:xfrm>
              <a:off x="5589512" y="3983070"/>
              <a:ext cx="2059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</a:rPr>
                <a:t>Asien 56%</a:t>
              </a: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 flipH="1">
              <a:off x="5752529" y="1994225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 flipH="1">
              <a:off x="6099898" y="2001455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 flipH="1">
              <a:off x="6387930" y="1995695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 flipH="1">
              <a:off x="6747970" y="1995695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 flipH="1">
              <a:off x="7036002" y="1995695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 flipH="1">
              <a:off x="7324034" y="1988840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 flipH="1">
              <a:off x="5940152" y="2296342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 flipH="1">
              <a:off x="6228184" y="2290582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 flipH="1">
              <a:off x="6588224" y="2290582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 flipH="1">
              <a:off x="6876256" y="2290582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 flipH="1">
              <a:off x="7164288" y="2283727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 flipH="1">
              <a:off x="6063561" y="2632160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 flipH="1">
              <a:off x="6351593" y="2626400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 flipH="1">
              <a:off x="6711633" y="2626400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 flipH="1">
              <a:off x="6999665" y="2626400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6171906" y="2937559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 flipH="1">
              <a:off x="6531946" y="2931799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 flipH="1">
              <a:off x="6819978" y="2931799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 flipH="1">
              <a:off x="6351593" y="3284984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 flipH="1">
              <a:off x="6711633" y="3284984"/>
              <a:ext cx="272302" cy="642312"/>
            </a:xfrm>
            <a:custGeom>
              <a:avLst/>
              <a:gdLst>
                <a:gd name="T0" fmla="*/ 261938 w 1672"/>
                <a:gd name="T1" fmla="*/ 80417 h 4150"/>
                <a:gd name="T2" fmla="*/ 261938 w 1672"/>
                <a:gd name="T3" fmla="*/ 445805 h 4150"/>
                <a:gd name="T4" fmla="*/ 187492 w 1672"/>
                <a:gd name="T5" fmla="*/ 764348 h 4150"/>
                <a:gd name="T6" fmla="*/ 5514 w 1672"/>
                <a:gd name="T7" fmla="*/ 1139105 h 4150"/>
                <a:gd name="T8" fmla="*/ 104775 w 1672"/>
                <a:gd name="T9" fmla="*/ 1673134 h 4150"/>
                <a:gd name="T10" fmla="*/ 179220 w 1672"/>
                <a:gd name="T11" fmla="*/ 1635658 h 4150"/>
                <a:gd name="T12" fmla="*/ 286753 w 1672"/>
                <a:gd name="T13" fmla="*/ 1738717 h 4150"/>
                <a:gd name="T14" fmla="*/ 295024 w 1672"/>
                <a:gd name="T15" fmla="*/ 2010415 h 4150"/>
                <a:gd name="T16" fmla="*/ 286753 w 1672"/>
                <a:gd name="T17" fmla="*/ 2797405 h 4150"/>
                <a:gd name="T18" fmla="*/ 303296 w 1672"/>
                <a:gd name="T19" fmla="*/ 3069103 h 4150"/>
                <a:gd name="T20" fmla="*/ 220579 w 1672"/>
                <a:gd name="T21" fmla="*/ 3106579 h 4150"/>
                <a:gd name="T22" fmla="*/ 195764 w 1672"/>
                <a:gd name="T23" fmla="*/ 3228376 h 4150"/>
                <a:gd name="T24" fmla="*/ 601078 w 1672"/>
                <a:gd name="T25" fmla="*/ 3219007 h 4150"/>
                <a:gd name="T26" fmla="*/ 592806 w 1672"/>
                <a:gd name="T27" fmla="*/ 2581919 h 4150"/>
                <a:gd name="T28" fmla="*/ 758240 w 1672"/>
                <a:gd name="T29" fmla="*/ 3134686 h 4150"/>
                <a:gd name="T30" fmla="*/ 783055 w 1672"/>
                <a:gd name="T31" fmla="*/ 3200269 h 4150"/>
                <a:gd name="T32" fmla="*/ 1113924 w 1672"/>
                <a:gd name="T33" fmla="*/ 3162793 h 4150"/>
                <a:gd name="T34" fmla="*/ 1031207 w 1672"/>
                <a:gd name="T35" fmla="*/ 3040997 h 4150"/>
                <a:gd name="T36" fmla="*/ 965033 w 1672"/>
                <a:gd name="T37" fmla="*/ 2694347 h 4150"/>
                <a:gd name="T38" fmla="*/ 948490 w 1672"/>
                <a:gd name="T39" fmla="*/ 2328959 h 4150"/>
                <a:gd name="T40" fmla="*/ 898859 w 1672"/>
                <a:gd name="T41" fmla="*/ 2029153 h 4150"/>
                <a:gd name="T42" fmla="*/ 981576 w 1672"/>
                <a:gd name="T43" fmla="*/ 1851144 h 4150"/>
                <a:gd name="T44" fmla="*/ 1097380 w 1672"/>
                <a:gd name="T45" fmla="*/ 1663765 h 4150"/>
                <a:gd name="T46" fmla="*/ 1138739 w 1672"/>
                <a:gd name="T47" fmla="*/ 1195319 h 4150"/>
                <a:gd name="T48" fmla="*/ 1056022 w 1672"/>
                <a:gd name="T49" fmla="*/ 1017309 h 4150"/>
                <a:gd name="T50" fmla="*/ 956761 w 1672"/>
                <a:gd name="T51" fmla="*/ 764348 h 4150"/>
                <a:gd name="T52" fmla="*/ 849229 w 1672"/>
                <a:gd name="T53" fmla="*/ 623814 h 4150"/>
                <a:gd name="T54" fmla="*/ 766512 w 1672"/>
                <a:gd name="T55" fmla="*/ 558232 h 4150"/>
                <a:gd name="T56" fmla="*/ 692066 w 1672"/>
                <a:gd name="T57" fmla="*/ 511387 h 4150"/>
                <a:gd name="T58" fmla="*/ 725153 w 1672"/>
                <a:gd name="T59" fmla="*/ 408329 h 4150"/>
                <a:gd name="T60" fmla="*/ 650708 w 1672"/>
                <a:gd name="T61" fmla="*/ 108523 h 4150"/>
                <a:gd name="T62" fmla="*/ 352926 w 1672"/>
                <a:gd name="T63" fmla="*/ 5465 h 4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2"/>
                <a:gd name="T97" fmla="*/ 0 h 4150"/>
                <a:gd name="T98" fmla="*/ 1672 w 1672"/>
                <a:gd name="T99" fmla="*/ 4150 h 4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2" h="4150">
                  <a:moveTo>
                    <a:pt x="512" y="7"/>
                  </a:moveTo>
                  <a:cubicBezTo>
                    <a:pt x="460" y="33"/>
                    <a:pt x="428" y="71"/>
                    <a:pt x="380" y="103"/>
                  </a:cubicBezTo>
                  <a:cubicBezTo>
                    <a:pt x="324" y="187"/>
                    <a:pt x="316" y="218"/>
                    <a:pt x="296" y="319"/>
                  </a:cubicBezTo>
                  <a:cubicBezTo>
                    <a:pt x="303" y="416"/>
                    <a:pt x="295" y="514"/>
                    <a:pt x="380" y="571"/>
                  </a:cubicBezTo>
                  <a:cubicBezTo>
                    <a:pt x="391" y="628"/>
                    <a:pt x="490" y="669"/>
                    <a:pt x="500" y="727"/>
                  </a:cubicBezTo>
                  <a:cubicBezTo>
                    <a:pt x="461" y="805"/>
                    <a:pt x="260" y="859"/>
                    <a:pt x="272" y="979"/>
                  </a:cubicBezTo>
                  <a:cubicBezTo>
                    <a:pt x="231" y="1041"/>
                    <a:pt x="206" y="1064"/>
                    <a:pt x="188" y="1135"/>
                  </a:cubicBezTo>
                  <a:cubicBezTo>
                    <a:pt x="172" y="1210"/>
                    <a:pt x="16" y="1361"/>
                    <a:pt x="8" y="1459"/>
                  </a:cubicBezTo>
                  <a:cubicBezTo>
                    <a:pt x="0" y="1557"/>
                    <a:pt x="116" y="1609"/>
                    <a:pt x="140" y="1723"/>
                  </a:cubicBezTo>
                  <a:cubicBezTo>
                    <a:pt x="133" y="1828"/>
                    <a:pt x="108" y="2051"/>
                    <a:pt x="152" y="2143"/>
                  </a:cubicBezTo>
                  <a:cubicBezTo>
                    <a:pt x="164" y="2169"/>
                    <a:pt x="208" y="2135"/>
                    <a:pt x="236" y="2131"/>
                  </a:cubicBezTo>
                  <a:cubicBezTo>
                    <a:pt x="244" y="2119"/>
                    <a:pt x="246" y="2098"/>
                    <a:pt x="260" y="2095"/>
                  </a:cubicBezTo>
                  <a:cubicBezTo>
                    <a:pt x="289" y="2089"/>
                    <a:pt x="339" y="2190"/>
                    <a:pt x="356" y="2203"/>
                  </a:cubicBezTo>
                  <a:cubicBezTo>
                    <a:pt x="373" y="2216"/>
                    <a:pt x="396" y="2219"/>
                    <a:pt x="416" y="2227"/>
                  </a:cubicBezTo>
                  <a:cubicBezTo>
                    <a:pt x="432" y="2251"/>
                    <a:pt x="364" y="2275"/>
                    <a:pt x="380" y="2299"/>
                  </a:cubicBezTo>
                  <a:cubicBezTo>
                    <a:pt x="413" y="2349"/>
                    <a:pt x="442" y="2504"/>
                    <a:pt x="428" y="2575"/>
                  </a:cubicBezTo>
                  <a:cubicBezTo>
                    <a:pt x="432" y="2775"/>
                    <a:pt x="392" y="3044"/>
                    <a:pt x="464" y="3259"/>
                  </a:cubicBezTo>
                  <a:cubicBezTo>
                    <a:pt x="452" y="3367"/>
                    <a:pt x="437" y="3476"/>
                    <a:pt x="416" y="3583"/>
                  </a:cubicBezTo>
                  <a:cubicBezTo>
                    <a:pt x="420" y="3687"/>
                    <a:pt x="421" y="3791"/>
                    <a:pt x="428" y="3895"/>
                  </a:cubicBezTo>
                  <a:cubicBezTo>
                    <a:pt x="429" y="3908"/>
                    <a:pt x="451" y="3924"/>
                    <a:pt x="440" y="3931"/>
                  </a:cubicBezTo>
                  <a:cubicBezTo>
                    <a:pt x="416" y="3947"/>
                    <a:pt x="384" y="3939"/>
                    <a:pt x="356" y="3943"/>
                  </a:cubicBezTo>
                  <a:cubicBezTo>
                    <a:pt x="344" y="3955"/>
                    <a:pt x="330" y="3966"/>
                    <a:pt x="320" y="3979"/>
                  </a:cubicBezTo>
                  <a:cubicBezTo>
                    <a:pt x="302" y="4002"/>
                    <a:pt x="272" y="4051"/>
                    <a:pt x="272" y="4051"/>
                  </a:cubicBezTo>
                  <a:cubicBezTo>
                    <a:pt x="276" y="4079"/>
                    <a:pt x="260" y="4119"/>
                    <a:pt x="284" y="4135"/>
                  </a:cubicBezTo>
                  <a:cubicBezTo>
                    <a:pt x="307" y="4150"/>
                    <a:pt x="383" y="4122"/>
                    <a:pt x="416" y="4111"/>
                  </a:cubicBezTo>
                  <a:cubicBezTo>
                    <a:pt x="604" y="4119"/>
                    <a:pt x="701" y="4137"/>
                    <a:pt x="872" y="4123"/>
                  </a:cubicBezTo>
                  <a:cubicBezTo>
                    <a:pt x="876" y="4063"/>
                    <a:pt x="864" y="4000"/>
                    <a:pt x="884" y="3943"/>
                  </a:cubicBezTo>
                  <a:cubicBezTo>
                    <a:pt x="890" y="3927"/>
                    <a:pt x="845" y="3300"/>
                    <a:pt x="860" y="3307"/>
                  </a:cubicBezTo>
                  <a:cubicBezTo>
                    <a:pt x="886" y="3320"/>
                    <a:pt x="980" y="3987"/>
                    <a:pt x="1004" y="4003"/>
                  </a:cubicBezTo>
                  <a:cubicBezTo>
                    <a:pt x="1031" y="4021"/>
                    <a:pt x="1068" y="4011"/>
                    <a:pt x="1100" y="4015"/>
                  </a:cubicBezTo>
                  <a:cubicBezTo>
                    <a:pt x="1108" y="4027"/>
                    <a:pt x="1118" y="4038"/>
                    <a:pt x="1124" y="4051"/>
                  </a:cubicBezTo>
                  <a:cubicBezTo>
                    <a:pt x="1130" y="4066"/>
                    <a:pt x="1126" y="4086"/>
                    <a:pt x="1136" y="4099"/>
                  </a:cubicBezTo>
                  <a:cubicBezTo>
                    <a:pt x="1148" y="4113"/>
                    <a:pt x="1268" y="4123"/>
                    <a:pt x="1268" y="4123"/>
                  </a:cubicBezTo>
                  <a:cubicBezTo>
                    <a:pt x="1386" y="4108"/>
                    <a:pt x="1503" y="4089"/>
                    <a:pt x="1616" y="4051"/>
                  </a:cubicBezTo>
                  <a:cubicBezTo>
                    <a:pt x="1620" y="4039"/>
                    <a:pt x="1630" y="4027"/>
                    <a:pt x="1628" y="4015"/>
                  </a:cubicBezTo>
                  <a:cubicBezTo>
                    <a:pt x="1620" y="3967"/>
                    <a:pt x="1545" y="3911"/>
                    <a:pt x="1496" y="3895"/>
                  </a:cubicBezTo>
                  <a:cubicBezTo>
                    <a:pt x="1484" y="3799"/>
                    <a:pt x="1469" y="3702"/>
                    <a:pt x="1448" y="3607"/>
                  </a:cubicBezTo>
                  <a:cubicBezTo>
                    <a:pt x="1436" y="3553"/>
                    <a:pt x="1412" y="3505"/>
                    <a:pt x="1400" y="3451"/>
                  </a:cubicBezTo>
                  <a:cubicBezTo>
                    <a:pt x="1372" y="3324"/>
                    <a:pt x="1425" y="3242"/>
                    <a:pt x="1400" y="3115"/>
                  </a:cubicBezTo>
                  <a:cubicBezTo>
                    <a:pt x="1391" y="3072"/>
                    <a:pt x="1393" y="3028"/>
                    <a:pt x="1376" y="2983"/>
                  </a:cubicBezTo>
                  <a:cubicBezTo>
                    <a:pt x="1358" y="2936"/>
                    <a:pt x="1347" y="2874"/>
                    <a:pt x="1328" y="2827"/>
                  </a:cubicBezTo>
                  <a:cubicBezTo>
                    <a:pt x="1328" y="2763"/>
                    <a:pt x="1306" y="2661"/>
                    <a:pt x="1304" y="2599"/>
                  </a:cubicBezTo>
                  <a:cubicBezTo>
                    <a:pt x="1318" y="2545"/>
                    <a:pt x="1296" y="2493"/>
                    <a:pt x="1316" y="2455"/>
                  </a:cubicBezTo>
                  <a:cubicBezTo>
                    <a:pt x="1403" y="2440"/>
                    <a:pt x="1398" y="2450"/>
                    <a:pt x="1424" y="2371"/>
                  </a:cubicBezTo>
                  <a:cubicBezTo>
                    <a:pt x="1428" y="2335"/>
                    <a:pt x="1427" y="2298"/>
                    <a:pt x="1436" y="2263"/>
                  </a:cubicBezTo>
                  <a:cubicBezTo>
                    <a:pt x="1452" y="2199"/>
                    <a:pt x="1540" y="2166"/>
                    <a:pt x="1592" y="2131"/>
                  </a:cubicBezTo>
                  <a:cubicBezTo>
                    <a:pt x="1622" y="2086"/>
                    <a:pt x="1632" y="2038"/>
                    <a:pt x="1652" y="1987"/>
                  </a:cubicBezTo>
                  <a:cubicBezTo>
                    <a:pt x="1665" y="1764"/>
                    <a:pt x="1672" y="1771"/>
                    <a:pt x="1652" y="1531"/>
                  </a:cubicBezTo>
                  <a:cubicBezTo>
                    <a:pt x="1646" y="1464"/>
                    <a:pt x="1584" y="1419"/>
                    <a:pt x="1556" y="1363"/>
                  </a:cubicBezTo>
                  <a:cubicBezTo>
                    <a:pt x="1546" y="1344"/>
                    <a:pt x="1542" y="1322"/>
                    <a:pt x="1532" y="1303"/>
                  </a:cubicBezTo>
                  <a:cubicBezTo>
                    <a:pt x="1510" y="1262"/>
                    <a:pt x="1484" y="1223"/>
                    <a:pt x="1460" y="1183"/>
                  </a:cubicBezTo>
                  <a:cubicBezTo>
                    <a:pt x="1419" y="1115"/>
                    <a:pt x="1431" y="1043"/>
                    <a:pt x="1388" y="979"/>
                  </a:cubicBezTo>
                  <a:cubicBezTo>
                    <a:pt x="1368" y="901"/>
                    <a:pt x="1393" y="954"/>
                    <a:pt x="1340" y="907"/>
                  </a:cubicBezTo>
                  <a:cubicBezTo>
                    <a:pt x="1302" y="873"/>
                    <a:pt x="1274" y="827"/>
                    <a:pt x="1232" y="799"/>
                  </a:cubicBezTo>
                  <a:cubicBezTo>
                    <a:pt x="1205" y="781"/>
                    <a:pt x="1174" y="770"/>
                    <a:pt x="1148" y="751"/>
                  </a:cubicBezTo>
                  <a:cubicBezTo>
                    <a:pt x="1134" y="741"/>
                    <a:pt x="1126" y="724"/>
                    <a:pt x="1112" y="715"/>
                  </a:cubicBezTo>
                  <a:cubicBezTo>
                    <a:pt x="1101" y="708"/>
                    <a:pt x="1087" y="709"/>
                    <a:pt x="1076" y="703"/>
                  </a:cubicBezTo>
                  <a:cubicBezTo>
                    <a:pt x="1051" y="689"/>
                    <a:pt x="1028" y="671"/>
                    <a:pt x="1004" y="655"/>
                  </a:cubicBezTo>
                  <a:cubicBezTo>
                    <a:pt x="992" y="647"/>
                    <a:pt x="968" y="631"/>
                    <a:pt x="968" y="631"/>
                  </a:cubicBezTo>
                  <a:cubicBezTo>
                    <a:pt x="1014" y="600"/>
                    <a:pt x="1027" y="573"/>
                    <a:pt x="1052" y="523"/>
                  </a:cubicBezTo>
                  <a:cubicBezTo>
                    <a:pt x="1035" y="240"/>
                    <a:pt x="1063" y="388"/>
                    <a:pt x="980" y="223"/>
                  </a:cubicBezTo>
                  <a:cubicBezTo>
                    <a:pt x="966" y="196"/>
                    <a:pt x="960" y="165"/>
                    <a:pt x="944" y="139"/>
                  </a:cubicBezTo>
                  <a:cubicBezTo>
                    <a:pt x="912" y="89"/>
                    <a:pt x="883" y="11"/>
                    <a:pt x="824" y="7"/>
                  </a:cubicBezTo>
                  <a:cubicBezTo>
                    <a:pt x="720" y="0"/>
                    <a:pt x="616" y="7"/>
                    <a:pt x="512" y="7"/>
                  </a:cubicBezTo>
                  <a:close/>
                </a:path>
              </a:pathLst>
            </a:cu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1331640" y="6381328"/>
            <a:ext cx="6604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Grafik © </a:t>
            </a:r>
            <a:r>
              <a:rPr lang="de-DE" sz="1000" dirty="0"/>
              <a:t>Parlamentsdirektion / Kinderbüro Universität </a:t>
            </a:r>
            <a:r>
              <a:rPr lang="de-DE" sz="1000" dirty="0" smtClean="0"/>
              <a:t>Wien</a:t>
            </a:r>
            <a:br>
              <a:rPr lang="de-DE" sz="1000" dirty="0" smtClean="0"/>
            </a:br>
            <a:r>
              <a:rPr lang="de-AT" sz="1000" dirty="0" smtClean="0"/>
              <a:t>Quelle</a:t>
            </a:r>
            <a:r>
              <a:rPr lang="de-AT" sz="1000" dirty="0"/>
              <a:t>: Vereinte Nationen, Department </a:t>
            </a:r>
            <a:r>
              <a:rPr lang="de-AT" sz="1000" dirty="0" err="1"/>
              <a:t>of</a:t>
            </a:r>
            <a:r>
              <a:rPr lang="de-AT" sz="1000" dirty="0"/>
              <a:t> </a:t>
            </a:r>
            <a:r>
              <a:rPr lang="de-AT" sz="1000" dirty="0" err="1"/>
              <a:t>Economic</a:t>
            </a:r>
            <a:r>
              <a:rPr lang="de-AT" sz="1000" dirty="0"/>
              <a:t> </a:t>
            </a:r>
            <a:r>
              <a:rPr lang="de-AT" sz="1000" dirty="0" err="1"/>
              <a:t>and</a:t>
            </a:r>
            <a:r>
              <a:rPr lang="de-AT" sz="1000" dirty="0"/>
              <a:t> </a:t>
            </a:r>
            <a:r>
              <a:rPr lang="de-AT" sz="1000" dirty="0" err="1"/>
              <a:t>Social</a:t>
            </a:r>
            <a:r>
              <a:rPr lang="de-AT" sz="1000" dirty="0"/>
              <a:t> </a:t>
            </a:r>
            <a:r>
              <a:rPr lang="de-AT" sz="1000" dirty="0" err="1"/>
              <a:t>Affairs</a:t>
            </a:r>
            <a:r>
              <a:rPr lang="de-AT" sz="1000" dirty="0"/>
              <a:t> (http://esa.un.org/unpd/wpp/)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3707348" y="3353882"/>
            <a:ext cx="2059580" cy="1515386"/>
            <a:chOff x="3707348" y="3353882"/>
            <a:chExt cx="2059580" cy="1515386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3707348" y="3353882"/>
              <a:ext cx="2059580" cy="1405843"/>
              <a:chOff x="3933328" y="3283460"/>
              <a:chExt cx="2059580" cy="1405843"/>
            </a:xfrm>
          </p:grpSpPr>
          <p:sp>
            <p:nvSpPr>
              <p:cNvPr id="19" name="Textfeld 18"/>
              <p:cNvSpPr txBox="1"/>
              <p:nvPr/>
            </p:nvSpPr>
            <p:spPr>
              <a:xfrm>
                <a:off x="3933328" y="4042972"/>
                <a:ext cx="205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1" dirty="0">
                    <a:solidFill>
                      <a:schemeClr val="bg1"/>
                    </a:solidFill>
                  </a:rPr>
                  <a:t>Afrika</a:t>
                </a:r>
                <a:br>
                  <a:rPr lang="de-AT" b="1" dirty="0">
                    <a:solidFill>
                      <a:schemeClr val="bg1"/>
                    </a:solidFill>
                  </a:rPr>
                </a:br>
                <a:r>
                  <a:rPr lang="de-AT" b="1" dirty="0">
                    <a:solidFill>
                      <a:schemeClr val="bg1"/>
                    </a:solidFill>
                  </a:rPr>
                  <a:t>25%</a:t>
                </a: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 flipH="1">
                <a:off x="4306712" y="3283460"/>
                <a:ext cx="272302" cy="642312"/>
              </a:xfrm>
              <a:custGeom>
                <a:avLst/>
                <a:gdLst>
                  <a:gd name="T0" fmla="*/ 261938 w 1672"/>
                  <a:gd name="T1" fmla="*/ 80417 h 4150"/>
                  <a:gd name="T2" fmla="*/ 261938 w 1672"/>
                  <a:gd name="T3" fmla="*/ 445805 h 4150"/>
                  <a:gd name="T4" fmla="*/ 187492 w 1672"/>
                  <a:gd name="T5" fmla="*/ 764348 h 4150"/>
                  <a:gd name="T6" fmla="*/ 5514 w 1672"/>
                  <a:gd name="T7" fmla="*/ 1139105 h 4150"/>
                  <a:gd name="T8" fmla="*/ 104775 w 1672"/>
                  <a:gd name="T9" fmla="*/ 1673134 h 4150"/>
                  <a:gd name="T10" fmla="*/ 179220 w 1672"/>
                  <a:gd name="T11" fmla="*/ 1635658 h 4150"/>
                  <a:gd name="T12" fmla="*/ 286753 w 1672"/>
                  <a:gd name="T13" fmla="*/ 1738717 h 4150"/>
                  <a:gd name="T14" fmla="*/ 295024 w 1672"/>
                  <a:gd name="T15" fmla="*/ 2010415 h 4150"/>
                  <a:gd name="T16" fmla="*/ 286753 w 1672"/>
                  <a:gd name="T17" fmla="*/ 2797405 h 4150"/>
                  <a:gd name="T18" fmla="*/ 303296 w 1672"/>
                  <a:gd name="T19" fmla="*/ 3069103 h 4150"/>
                  <a:gd name="T20" fmla="*/ 220579 w 1672"/>
                  <a:gd name="T21" fmla="*/ 3106579 h 4150"/>
                  <a:gd name="T22" fmla="*/ 195764 w 1672"/>
                  <a:gd name="T23" fmla="*/ 3228376 h 4150"/>
                  <a:gd name="T24" fmla="*/ 601078 w 1672"/>
                  <a:gd name="T25" fmla="*/ 3219007 h 4150"/>
                  <a:gd name="T26" fmla="*/ 592806 w 1672"/>
                  <a:gd name="T27" fmla="*/ 2581919 h 4150"/>
                  <a:gd name="T28" fmla="*/ 758240 w 1672"/>
                  <a:gd name="T29" fmla="*/ 3134686 h 4150"/>
                  <a:gd name="T30" fmla="*/ 783055 w 1672"/>
                  <a:gd name="T31" fmla="*/ 3200269 h 4150"/>
                  <a:gd name="T32" fmla="*/ 1113924 w 1672"/>
                  <a:gd name="T33" fmla="*/ 3162793 h 4150"/>
                  <a:gd name="T34" fmla="*/ 1031207 w 1672"/>
                  <a:gd name="T35" fmla="*/ 3040997 h 4150"/>
                  <a:gd name="T36" fmla="*/ 965033 w 1672"/>
                  <a:gd name="T37" fmla="*/ 2694347 h 4150"/>
                  <a:gd name="T38" fmla="*/ 948490 w 1672"/>
                  <a:gd name="T39" fmla="*/ 2328959 h 4150"/>
                  <a:gd name="T40" fmla="*/ 898859 w 1672"/>
                  <a:gd name="T41" fmla="*/ 2029153 h 4150"/>
                  <a:gd name="T42" fmla="*/ 981576 w 1672"/>
                  <a:gd name="T43" fmla="*/ 1851144 h 4150"/>
                  <a:gd name="T44" fmla="*/ 1097380 w 1672"/>
                  <a:gd name="T45" fmla="*/ 1663765 h 4150"/>
                  <a:gd name="T46" fmla="*/ 1138739 w 1672"/>
                  <a:gd name="T47" fmla="*/ 1195319 h 4150"/>
                  <a:gd name="T48" fmla="*/ 1056022 w 1672"/>
                  <a:gd name="T49" fmla="*/ 1017309 h 4150"/>
                  <a:gd name="T50" fmla="*/ 956761 w 1672"/>
                  <a:gd name="T51" fmla="*/ 764348 h 4150"/>
                  <a:gd name="T52" fmla="*/ 849229 w 1672"/>
                  <a:gd name="T53" fmla="*/ 623814 h 4150"/>
                  <a:gd name="T54" fmla="*/ 766512 w 1672"/>
                  <a:gd name="T55" fmla="*/ 558232 h 4150"/>
                  <a:gd name="T56" fmla="*/ 692066 w 1672"/>
                  <a:gd name="T57" fmla="*/ 511387 h 4150"/>
                  <a:gd name="T58" fmla="*/ 725153 w 1672"/>
                  <a:gd name="T59" fmla="*/ 408329 h 4150"/>
                  <a:gd name="T60" fmla="*/ 650708 w 1672"/>
                  <a:gd name="T61" fmla="*/ 108523 h 4150"/>
                  <a:gd name="T62" fmla="*/ 352926 w 1672"/>
                  <a:gd name="T63" fmla="*/ 5465 h 41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2"/>
                  <a:gd name="T97" fmla="*/ 0 h 4150"/>
                  <a:gd name="T98" fmla="*/ 1672 w 1672"/>
                  <a:gd name="T99" fmla="*/ 4150 h 41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2" h="4150">
                    <a:moveTo>
                      <a:pt x="512" y="7"/>
                    </a:moveTo>
                    <a:cubicBezTo>
                      <a:pt x="460" y="33"/>
                      <a:pt x="428" y="71"/>
                      <a:pt x="380" y="103"/>
                    </a:cubicBezTo>
                    <a:cubicBezTo>
                      <a:pt x="324" y="187"/>
                      <a:pt x="316" y="218"/>
                      <a:pt x="296" y="319"/>
                    </a:cubicBezTo>
                    <a:cubicBezTo>
                      <a:pt x="303" y="416"/>
                      <a:pt x="295" y="514"/>
                      <a:pt x="380" y="571"/>
                    </a:cubicBezTo>
                    <a:cubicBezTo>
                      <a:pt x="391" y="628"/>
                      <a:pt x="490" y="669"/>
                      <a:pt x="500" y="727"/>
                    </a:cubicBezTo>
                    <a:cubicBezTo>
                      <a:pt x="461" y="805"/>
                      <a:pt x="260" y="859"/>
                      <a:pt x="272" y="979"/>
                    </a:cubicBezTo>
                    <a:cubicBezTo>
                      <a:pt x="231" y="1041"/>
                      <a:pt x="206" y="1064"/>
                      <a:pt x="188" y="1135"/>
                    </a:cubicBezTo>
                    <a:cubicBezTo>
                      <a:pt x="172" y="1210"/>
                      <a:pt x="16" y="1361"/>
                      <a:pt x="8" y="1459"/>
                    </a:cubicBezTo>
                    <a:cubicBezTo>
                      <a:pt x="0" y="1557"/>
                      <a:pt x="116" y="1609"/>
                      <a:pt x="140" y="1723"/>
                    </a:cubicBezTo>
                    <a:cubicBezTo>
                      <a:pt x="133" y="1828"/>
                      <a:pt x="108" y="2051"/>
                      <a:pt x="152" y="2143"/>
                    </a:cubicBezTo>
                    <a:cubicBezTo>
                      <a:pt x="164" y="2169"/>
                      <a:pt x="208" y="2135"/>
                      <a:pt x="236" y="2131"/>
                    </a:cubicBezTo>
                    <a:cubicBezTo>
                      <a:pt x="244" y="2119"/>
                      <a:pt x="246" y="2098"/>
                      <a:pt x="260" y="2095"/>
                    </a:cubicBezTo>
                    <a:cubicBezTo>
                      <a:pt x="289" y="2089"/>
                      <a:pt x="339" y="2190"/>
                      <a:pt x="356" y="2203"/>
                    </a:cubicBezTo>
                    <a:cubicBezTo>
                      <a:pt x="373" y="2216"/>
                      <a:pt x="396" y="2219"/>
                      <a:pt x="416" y="2227"/>
                    </a:cubicBezTo>
                    <a:cubicBezTo>
                      <a:pt x="432" y="2251"/>
                      <a:pt x="364" y="2275"/>
                      <a:pt x="380" y="2299"/>
                    </a:cubicBezTo>
                    <a:cubicBezTo>
                      <a:pt x="413" y="2349"/>
                      <a:pt x="442" y="2504"/>
                      <a:pt x="428" y="2575"/>
                    </a:cubicBezTo>
                    <a:cubicBezTo>
                      <a:pt x="432" y="2775"/>
                      <a:pt x="392" y="3044"/>
                      <a:pt x="464" y="3259"/>
                    </a:cubicBezTo>
                    <a:cubicBezTo>
                      <a:pt x="452" y="3367"/>
                      <a:pt x="437" y="3476"/>
                      <a:pt x="416" y="3583"/>
                    </a:cubicBezTo>
                    <a:cubicBezTo>
                      <a:pt x="420" y="3687"/>
                      <a:pt x="421" y="3791"/>
                      <a:pt x="428" y="3895"/>
                    </a:cubicBezTo>
                    <a:cubicBezTo>
                      <a:pt x="429" y="3908"/>
                      <a:pt x="451" y="3924"/>
                      <a:pt x="440" y="3931"/>
                    </a:cubicBezTo>
                    <a:cubicBezTo>
                      <a:pt x="416" y="3947"/>
                      <a:pt x="384" y="3939"/>
                      <a:pt x="356" y="3943"/>
                    </a:cubicBezTo>
                    <a:cubicBezTo>
                      <a:pt x="344" y="3955"/>
                      <a:pt x="330" y="3966"/>
                      <a:pt x="320" y="3979"/>
                    </a:cubicBezTo>
                    <a:cubicBezTo>
                      <a:pt x="302" y="4002"/>
                      <a:pt x="272" y="4051"/>
                      <a:pt x="272" y="4051"/>
                    </a:cubicBezTo>
                    <a:cubicBezTo>
                      <a:pt x="276" y="4079"/>
                      <a:pt x="260" y="4119"/>
                      <a:pt x="284" y="4135"/>
                    </a:cubicBezTo>
                    <a:cubicBezTo>
                      <a:pt x="307" y="4150"/>
                      <a:pt x="383" y="4122"/>
                      <a:pt x="416" y="4111"/>
                    </a:cubicBezTo>
                    <a:cubicBezTo>
                      <a:pt x="604" y="4119"/>
                      <a:pt x="701" y="4137"/>
                      <a:pt x="872" y="4123"/>
                    </a:cubicBezTo>
                    <a:cubicBezTo>
                      <a:pt x="876" y="4063"/>
                      <a:pt x="864" y="4000"/>
                      <a:pt x="884" y="3943"/>
                    </a:cubicBezTo>
                    <a:cubicBezTo>
                      <a:pt x="890" y="3927"/>
                      <a:pt x="845" y="3300"/>
                      <a:pt x="860" y="3307"/>
                    </a:cubicBezTo>
                    <a:cubicBezTo>
                      <a:pt x="886" y="3320"/>
                      <a:pt x="980" y="3987"/>
                      <a:pt x="1004" y="4003"/>
                    </a:cubicBezTo>
                    <a:cubicBezTo>
                      <a:pt x="1031" y="4021"/>
                      <a:pt x="1068" y="4011"/>
                      <a:pt x="1100" y="4015"/>
                    </a:cubicBezTo>
                    <a:cubicBezTo>
                      <a:pt x="1108" y="4027"/>
                      <a:pt x="1118" y="4038"/>
                      <a:pt x="1124" y="4051"/>
                    </a:cubicBezTo>
                    <a:cubicBezTo>
                      <a:pt x="1130" y="4066"/>
                      <a:pt x="1126" y="4086"/>
                      <a:pt x="1136" y="4099"/>
                    </a:cubicBezTo>
                    <a:cubicBezTo>
                      <a:pt x="1148" y="4113"/>
                      <a:pt x="1268" y="4123"/>
                      <a:pt x="1268" y="4123"/>
                    </a:cubicBezTo>
                    <a:cubicBezTo>
                      <a:pt x="1386" y="4108"/>
                      <a:pt x="1503" y="4089"/>
                      <a:pt x="1616" y="4051"/>
                    </a:cubicBezTo>
                    <a:cubicBezTo>
                      <a:pt x="1620" y="4039"/>
                      <a:pt x="1630" y="4027"/>
                      <a:pt x="1628" y="4015"/>
                    </a:cubicBezTo>
                    <a:cubicBezTo>
                      <a:pt x="1620" y="3967"/>
                      <a:pt x="1545" y="3911"/>
                      <a:pt x="1496" y="3895"/>
                    </a:cubicBezTo>
                    <a:cubicBezTo>
                      <a:pt x="1484" y="3799"/>
                      <a:pt x="1469" y="3702"/>
                      <a:pt x="1448" y="3607"/>
                    </a:cubicBezTo>
                    <a:cubicBezTo>
                      <a:pt x="1436" y="3553"/>
                      <a:pt x="1412" y="3505"/>
                      <a:pt x="1400" y="3451"/>
                    </a:cubicBezTo>
                    <a:cubicBezTo>
                      <a:pt x="1372" y="3324"/>
                      <a:pt x="1425" y="3242"/>
                      <a:pt x="1400" y="3115"/>
                    </a:cubicBezTo>
                    <a:cubicBezTo>
                      <a:pt x="1391" y="3072"/>
                      <a:pt x="1393" y="3028"/>
                      <a:pt x="1376" y="2983"/>
                    </a:cubicBezTo>
                    <a:cubicBezTo>
                      <a:pt x="1358" y="2936"/>
                      <a:pt x="1347" y="2874"/>
                      <a:pt x="1328" y="2827"/>
                    </a:cubicBezTo>
                    <a:cubicBezTo>
                      <a:pt x="1328" y="2763"/>
                      <a:pt x="1306" y="2661"/>
                      <a:pt x="1304" y="2599"/>
                    </a:cubicBezTo>
                    <a:cubicBezTo>
                      <a:pt x="1318" y="2545"/>
                      <a:pt x="1296" y="2493"/>
                      <a:pt x="1316" y="2455"/>
                    </a:cubicBezTo>
                    <a:cubicBezTo>
                      <a:pt x="1403" y="2440"/>
                      <a:pt x="1398" y="2450"/>
                      <a:pt x="1424" y="2371"/>
                    </a:cubicBezTo>
                    <a:cubicBezTo>
                      <a:pt x="1428" y="2335"/>
                      <a:pt x="1427" y="2298"/>
                      <a:pt x="1436" y="2263"/>
                    </a:cubicBezTo>
                    <a:cubicBezTo>
                      <a:pt x="1452" y="2199"/>
                      <a:pt x="1540" y="2166"/>
                      <a:pt x="1592" y="2131"/>
                    </a:cubicBezTo>
                    <a:cubicBezTo>
                      <a:pt x="1622" y="2086"/>
                      <a:pt x="1632" y="2038"/>
                      <a:pt x="1652" y="1987"/>
                    </a:cubicBezTo>
                    <a:cubicBezTo>
                      <a:pt x="1665" y="1764"/>
                      <a:pt x="1672" y="1771"/>
                      <a:pt x="1652" y="1531"/>
                    </a:cubicBezTo>
                    <a:cubicBezTo>
                      <a:pt x="1646" y="1464"/>
                      <a:pt x="1584" y="1419"/>
                      <a:pt x="1556" y="1363"/>
                    </a:cubicBezTo>
                    <a:cubicBezTo>
                      <a:pt x="1546" y="1344"/>
                      <a:pt x="1542" y="1322"/>
                      <a:pt x="1532" y="1303"/>
                    </a:cubicBezTo>
                    <a:cubicBezTo>
                      <a:pt x="1510" y="1262"/>
                      <a:pt x="1484" y="1223"/>
                      <a:pt x="1460" y="1183"/>
                    </a:cubicBezTo>
                    <a:cubicBezTo>
                      <a:pt x="1419" y="1115"/>
                      <a:pt x="1431" y="1043"/>
                      <a:pt x="1388" y="979"/>
                    </a:cubicBezTo>
                    <a:cubicBezTo>
                      <a:pt x="1368" y="901"/>
                      <a:pt x="1393" y="954"/>
                      <a:pt x="1340" y="907"/>
                    </a:cubicBezTo>
                    <a:cubicBezTo>
                      <a:pt x="1302" y="873"/>
                      <a:pt x="1274" y="827"/>
                      <a:pt x="1232" y="799"/>
                    </a:cubicBezTo>
                    <a:cubicBezTo>
                      <a:pt x="1205" y="781"/>
                      <a:pt x="1174" y="770"/>
                      <a:pt x="1148" y="751"/>
                    </a:cubicBezTo>
                    <a:cubicBezTo>
                      <a:pt x="1134" y="741"/>
                      <a:pt x="1126" y="724"/>
                      <a:pt x="1112" y="715"/>
                    </a:cubicBezTo>
                    <a:cubicBezTo>
                      <a:pt x="1101" y="708"/>
                      <a:pt x="1087" y="709"/>
                      <a:pt x="1076" y="703"/>
                    </a:cubicBezTo>
                    <a:cubicBezTo>
                      <a:pt x="1051" y="689"/>
                      <a:pt x="1028" y="671"/>
                      <a:pt x="1004" y="655"/>
                    </a:cubicBezTo>
                    <a:cubicBezTo>
                      <a:pt x="992" y="647"/>
                      <a:pt x="968" y="631"/>
                      <a:pt x="968" y="631"/>
                    </a:cubicBezTo>
                    <a:cubicBezTo>
                      <a:pt x="1014" y="600"/>
                      <a:pt x="1027" y="573"/>
                      <a:pt x="1052" y="523"/>
                    </a:cubicBezTo>
                    <a:cubicBezTo>
                      <a:pt x="1035" y="240"/>
                      <a:pt x="1063" y="388"/>
                      <a:pt x="980" y="223"/>
                    </a:cubicBezTo>
                    <a:cubicBezTo>
                      <a:pt x="966" y="196"/>
                      <a:pt x="960" y="165"/>
                      <a:pt x="944" y="139"/>
                    </a:cubicBezTo>
                    <a:cubicBezTo>
                      <a:pt x="912" y="89"/>
                      <a:pt x="883" y="11"/>
                      <a:pt x="824" y="7"/>
                    </a:cubicBezTo>
                    <a:cubicBezTo>
                      <a:pt x="720" y="0"/>
                      <a:pt x="616" y="7"/>
                      <a:pt x="512" y="7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 flipH="1">
                <a:off x="4599517" y="3290760"/>
                <a:ext cx="272302" cy="642312"/>
              </a:xfrm>
              <a:custGeom>
                <a:avLst/>
                <a:gdLst>
                  <a:gd name="T0" fmla="*/ 261938 w 1672"/>
                  <a:gd name="T1" fmla="*/ 80417 h 4150"/>
                  <a:gd name="T2" fmla="*/ 261938 w 1672"/>
                  <a:gd name="T3" fmla="*/ 445805 h 4150"/>
                  <a:gd name="T4" fmla="*/ 187492 w 1672"/>
                  <a:gd name="T5" fmla="*/ 764348 h 4150"/>
                  <a:gd name="T6" fmla="*/ 5514 w 1672"/>
                  <a:gd name="T7" fmla="*/ 1139105 h 4150"/>
                  <a:gd name="T8" fmla="*/ 104775 w 1672"/>
                  <a:gd name="T9" fmla="*/ 1673134 h 4150"/>
                  <a:gd name="T10" fmla="*/ 179220 w 1672"/>
                  <a:gd name="T11" fmla="*/ 1635658 h 4150"/>
                  <a:gd name="T12" fmla="*/ 286753 w 1672"/>
                  <a:gd name="T13" fmla="*/ 1738717 h 4150"/>
                  <a:gd name="T14" fmla="*/ 295024 w 1672"/>
                  <a:gd name="T15" fmla="*/ 2010415 h 4150"/>
                  <a:gd name="T16" fmla="*/ 286753 w 1672"/>
                  <a:gd name="T17" fmla="*/ 2797405 h 4150"/>
                  <a:gd name="T18" fmla="*/ 303296 w 1672"/>
                  <a:gd name="T19" fmla="*/ 3069103 h 4150"/>
                  <a:gd name="T20" fmla="*/ 220579 w 1672"/>
                  <a:gd name="T21" fmla="*/ 3106579 h 4150"/>
                  <a:gd name="T22" fmla="*/ 195764 w 1672"/>
                  <a:gd name="T23" fmla="*/ 3228376 h 4150"/>
                  <a:gd name="T24" fmla="*/ 601078 w 1672"/>
                  <a:gd name="T25" fmla="*/ 3219007 h 4150"/>
                  <a:gd name="T26" fmla="*/ 592806 w 1672"/>
                  <a:gd name="T27" fmla="*/ 2581919 h 4150"/>
                  <a:gd name="T28" fmla="*/ 758240 w 1672"/>
                  <a:gd name="T29" fmla="*/ 3134686 h 4150"/>
                  <a:gd name="T30" fmla="*/ 783055 w 1672"/>
                  <a:gd name="T31" fmla="*/ 3200269 h 4150"/>
                  <a:gd name="T32" fmla="*/ 1113924 w 1672"/>
                  <a:gd name="T33" fmla="*/ 3162793 h 4150"/>
                  <a:gd name="T34" fmla="*/ 1031207 w 1672"/>
                  <a:gd name="T35" fmla="*/ 3040997 h 4150"/>
                  <a:gd name="T36" fmla="*/ 965033 w 1672"/>
                  <a:gd name="T37" fmla="*/ 2694347 h 4150"/>
                  <a:gd name="T38" fmla="*/ 948490 w 1672"/>
                  <a:gd name="T39" fmla="*/ 2328959 h 4150"/>
                  <a:gd name="T40" fmla="*/ 898859 w 1672"/>
                  <a:gd name="T41" fmla="*/ 2029153 h 4150"/>
                  <a:gd name="T42" fmla="*/ 981576 w 1672"/>
                  <a:gd name="T43" fmla="*/ 1851144 h 4150"/>
                  <a:gd name="T44" fmla="*/ 1097380 w 1672"/>
                  <a:gd name="T45" fmla="*/ 1663765 h 4150"/>
                  <a:gd name="T46" fmla="*/ 1138739 w 1672"/>
                  <a:gd name="T47" fmla="*/ 1195319 h 4150"/>
                  <a:gd name="T48" fmla="*/ 1056022 w 1672"/>
                  <a:gd name="T49" fmla="*/ 1017309 h 4150"/>
                  <a:gd name="T50" fmla="*/ 956761 w 1672"/>
                  <a:gd name="T51" fmla="*/ 764348 h 4150"/>
                  <a:gd name="T52" fmla="*/ 849229 w 1672"/>
                  <a:gd name="T53" fmla="*/ 623814 h 4150"/>
                  <a:gd name="T54" fmla="*/ 766512 w 1672"/>
                  <a:gd name="T55" fmla="*/ 558232 h 4150"/>
                  <a:gd name="T56" fmla="*/ 692066 w 1672"/>
                  <a:gd name="T57" fmla="*/ 511387 h 4150"/>
                  <a:gd name="T58" fmla="*/ 725153 w 1672"/>
                  <a:gd name="T59" fmla="*/ 408329 h 4150"/>
                  <a:gd name="T60" fmla="*/ 650708 w 1672"/>
                  <a:gd name="T61" fmla="*/ 108523 h 4150"/>
                  <a:gd name="T62" fmla="*/ 352926 w 1672"/>
                  <a:gd name="T63" fmla="*/ 5465 h 41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2"/>
                  <a:gd name="T97" fmla="*/ 0 h 4150"/>
                  <a:gd name="T98" fmla="*/ 1672 w 1672"/>
                  <a:gd name="T99" fmla="*/ 4150 h 41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2" h="4150">
                    <a:moveTo>
                      <a:pt x="512" y="7"/>
                    </a:moveTo>
                    <a:cubicBezTo>
                      <a:pt x="460" y="33"/>
                      <a:pt x="428" y="71"/>
                      <a:pt x="380" y="103"/>
                    </a:cubicBezTo>
                    <a:cubicBezTo>
                      <a:pt x="324" y="187"/>
                      <a:pt x="316" y="218"/>
                      <a:pt x="296" y="319"/>
                    </a:cubicBezTo>
                    <a:cubicBezTo>
                      <a:pt x="303" y="416"/>
                      <a:pt x="295" y="514"/>
                      <a:pt x="380" y="571"/>
                    </a:cubicBezTo>
                    <a:cubicBezTo>
                      <a:pt x="391" y="628"/>
                      <a:pt x="490" y="669"/>
                      <a:pt x="500" y="727"/>
                    </a:cubicBezTo>
                    <a:cubicBezTo>
                      <a:pt x="461" y="805"/>
                      <a:pt x="260" y="859"/>
                      <a:pt x="272" y="979"/>
                    </a:cubicBezTo>
                    <a:cubicBezTo>
                      <a:pt x="231" y="1041"/>
                      <a:pt x="206" y="1064"/>
                      <a:pt x="188" y="1135"/>
                    </a:cubicBezTo>
                    <a:cubicBezTo>
                      <a:pt x="172" y="1210"/>
                      <a:pt x="16" y="1361"/>
                      <a:pt x="8" y="1459"/>
                    </a:cubicBezTo>
                    <a:cubicBezTo>
                      <a:pt x="0" y="1557"/>
                      <a:pt x="116" y="1609"/>
                      <a:pt x="140" y="1723"/>
                    </a:cubicBezTo>
                    <a:cubicBezTo>
                      <a:pt x="133" y="1828"/>
                      <a:pt x="108" y="2051"/>
                      <a:pt x="152" y="2143"/>
                    </a:cubicBezTo>
                    <a:cubicBezTo>
                      <a:pt x="164" y="2169"/>
                      <a:pt x="208" y="2135"/>
                      <a:pt x="236" y="2131"/>
                    </a:cubicBezTo>
                    <a:cubicBezTo>
                      <a:pt x="244" y="2119"/>
                      <a:pt x="246" y="2098"/>
                      <a:pt x="260" y="2095"/>
                    </a:cubicBezTo>
                    <a:cubicBezTo>
                      <a:pt x="289" y="2089"/>
                      <a:pt x="339" y="2190"/>
                      <a:pt x="356" y="2203"/>
                    </a:cubicBezTo>
                    <a:cubicBezTo>
                      <a:pt x="373" y="2216"/>
                      <a:pt x="396" y="2219"/>
                      <a:pt x="416" y="2227"/>
                    </a:cubicBezTo>
                    <a:cubicBezTo>
                      <a:pt x="432" y="2251"/>
                      <a:pt x="364" y="2275"/>
                      <a:pt x="380" y="2299"/>
                    </a:cubicBezTo>
                    <a:cubicBezTo>
                      <a:pt x="413" y="2349"/>
                      <a:pt x="442" y="2504"/>
                      <a:pt x="428" y="2575"/>
                    </a:cubicBezTo>
                    <a:cubicBezTo>
                      <a:pt x="432" y="2775"/>
                      <a:pt x="392" y="3044"/>
                      <a:pt x="464" y="3259"/>
                    </a:cubicBezTo>
                    <a:cubicBezTo>
                      <a:pt x="452" y="3367"/>
                      <a:pt x="437" y="3476"/>
                      <a:pt x="416" y="3583"/>
                    </a:cubicBezTo>
                    <a:cubicBezTo>
                      <a:pt x="420" y="3687"/>
                      <a:pt x="421" y="3791"/>
                      <a:pt x="428" y="3895"/>
                    </a:cubicBezTo>
                    <a:cubicBezTo>
                      <a:pt x="429" y="3908"/>
                      <a:pt x="451" y="3924"/>
                      <a:pt x="440" y="3931"/>
                    </a:cubicBezTo>
                    <a:cubicBezTo>
                      <a:pt x="416" y="3947"/>
                      <a:pt x="384" y="3939"/>
                      <a:pt x="356" y="3943"/>
                    </a:cubicBezTo>
                    <a:cubicBezTo>
                      <a:pt x="344" y="3955"/>
                      <a:pt x="330" y="3966"/>
                      <a:pt x="320" y="3979"/>
                    </a:cubicBezTo>
                    <a:cubicBezTo>
                      <a:pt x="302" y="4002"/>
                      <a:pt x="272" y="4051"/>
                      <a:pt x="272" y="4051"/>
                    </a:cubicBezTo>
                    <a:cubicBezTo>
                      <a:pt x="276" y="4079"/>
                      <a:pt x="260" y="4119"/>
                      <a:pt x="284" y="4135"/>
                    </a:cubicBezTo>
                    <a:cubicBezTo>
                      <a:pt x="307" y="4150"/>
                      <a:pt x="383" y="4122"/>
                      <a:pt x="416" y="4111"/>
                    </a:cubicBezTo>
                    <a:cubicBezTo>
                      <a:pt x="604" y="4119"/>
                      <a:pt x="701" y="4137"/>
                      <a:pt x="872" y="4123"/>
                    </a:cubicBezTo>
                    <a:cubicBezTo>
                      <a:pt x="876" y="4063"/>
                      <a:pt x="864" y="4000"/>
                      <a:pt x="884" y="3943"/>
                    </a:cubicBezTo>
                    <a:cubicBezTo>
                      <a:pt x="890" y="3927"/>
                      <a:pt x="845" y="3300"/>
                      <a:pt x="860" y="3307"/>
                    </a:cubicBezTo>
                    <a:cubicBezTo>
                      <a:pt x="886" y="3320"/>
                      <a:pt x="980" y="3987"/>
                      <a:pt x="1004" y="4003"/>
                    </a:cubicBezTo>
                    <a:cubicBezTo>
                      <a:pt x="1031" y="4021"/>
                      <a:pt x="1068" y="4011"/>
                      <a:pt x="1100" y="4015"/>
                    </a:cubicBezTo>
                    <a:cubicBezTo>
                      <a:pt x="1108" y="4027"/>
                      <a:pt x="1118" y="4038"/>
                      <a:pt x="1124" y="4051"/>
                    </a:cubicBezTo>
                    <a:cubicBezTo>
                      <a:pt x="1130" y="4066"/>
                      <a:pt x="1126" y="4086"/>
                      <a:pt x="1136" y="4099"/>
                    </a:cubicBezTo>
                    <a:cubicBezTo>
                      <a:pt x="1148" y="4113"/>
                      <a:pt x="1268" y="4123"/>
                      <a:pt x="1268" y="4123"/>
                    </a:cubicBezTo>
                    <a:cubicBezTo>
                      <a:pt x="1386" y="4108"/>
                      <a:pt x="1503" y="4089"/>
                      <a:pt x="1616" y="4051"/>
                    </a:cubicBezTo>
                    <a:cubicBezTo>
                      <a:pt x="1620" y="4039"/>
                      <a:pt x="1630" y="4027"/>
                      <a:pt x="1628" y="4015"/>
                    </a:cubicBezTo>
                    <a:cubicBezTo>
                      <a:pt x="1620" y="3967"/>
                      <a:pt x="1545" y="3911"/>
                      <a:pt x="1496" y="3895"/>
                    </a:cubicBezTo>
                    <a:cubicBezTo>
                      <a:pt x="1484" y="3799"/>
                      <a:pt x="1469" y="3702"/>
                      <a:pt x="1448" y="3607"/>
                    </a:cubicBezTo>
                    <a:cubicBezTo>
                      <a:pt x="1436" y="3553"/>
                      <a:pt x="1412" y="3505"/>
                      <a:pt x="1400" y="3451"/>
                    </a:cubicBezTo>
                    <a:cubicBezTo>
                      <a:pt x="1372" y="3324"/>
                      <a:pt x="1425" y="3242"/>
                      <a:pt x="1400" y="3115"/>
                    </a:cubicBezTo>
                    <a:cubicBezTo>
                      <a:pt x="1391" y="3072"/>
                      <a:pt x="1393" y="3028"/>
                      <a:pt x="1376" y="2983"/>
                    </a:cubicBezTo>
                    <a:cubicBezTo>
                      <a:pt x="1358" y="2936"/>
                      <a:pt x="1347" y="2874"/>
                      <a:pt x="1328" y="2827"/>
                    </a:cubicBezTo>
                    <a:cubicBezTo>
                      <a:pt x="1328" y="2763"/>
                      <a:pt x="1306" y="2661"/>
                      <a:pt x="1304" y="2599"/>
                    </a:cubicBezTo>
                    <a:cubicBezTo>
                      <a:pt x="1318" y="2545"/>
                      <a:pt x="1296" y="2493"/>
                      <a:pt x="1316" y="2455"/>
                    </a:cubicBezTo>
                    <a:cubicBezTo>
                      <a:pt x="1403" y="2440"/>
                      <a:pt x="1398" y="2450"/>
                      <a:pt x="1424" y="2371"/>
                    </a:cubicBezTo>
                    <a:cubicBezTo>
                      <a:pt x="1428" y="2335"/>
                      <a:pt x="1427" y="2298"/>
                      <a:pt x="1436" y="2263"/>
                    </a:cubicBezTo>
                    <a:cubicBezTo>
                      <a:pt x="1452" y="2199"/>
                      <a:pt x="1540" y="2166"/>
                      <a:pt x="1592" y="2131"/>
                    </a:cubicBezTo>
                    <a:cubicBezTo>
                      <a:pt x="1622" y="2086"/>
                      <a:pt x="1632" y="2038"/>
                      <a:pt x="1652" y="1987"/>
                    </a:cubicBezTo>
                    <a:cubicBezTo>
                      <a:pt x="1665" y="1764"/>
                      <a:pt x="1672" y="1771"/>
                      <a:pt x="1652" y="1531"/>
                    </a:cubicBezTo>
                    <a:cubicBezTo>
                      <a:pt x="1646" y="1464"/>
                      <a:pt x="1584" y="1419"/>
                      <a:pt x="1556" y="1363"/>
                    </a:cubicBezTo>
                    <a:cubicBezTo>
                      <a:pt x="1546" y="1344"/>
                      <a:pt x="1542" y="1322"/>
                      <a:pt x="1532" y="1303"/>
                    </a:cubicBezTo>
                    <a:cubicBezTo>
                      <a:pt x="1510" y="1262"/>
                      <a:pt x="1484" y="1223"/>
                      <a:pt x="1460" y="1183"/>
                    </a:cubicBezTo>
                    <a:cubicBezTo>
                      <a:pt x="1419" y="1115"/>
                      <a:pt x="1431" y="1043"/>
                      <a:pt x="1388" y="979"/>
                    </a:cubicBezTo>
                    <a:cubicBezTo>
                      <a:pt x="1368" y="901"/>
                      <a:pt x="1393" y="954"/>
                      <a:pt x="1340" y="907"/>
                    </a:cubicBezTo>
                    <a:cubicBezTo>
                      <a:pt x="1302" y="873"/>
                      <a:pt x="1274" y="827"/>
                      <a:pt x="1232" y="799"/>
                    </a:cubicBezTo>
                    <a:cubicBezTo>
                      <a:pt x="1205" y="781"/>
                      <a:pt x="1174" y="770"/>
                      <a:pt x="1148" y="751"/>
                    </a:cubicBezTo>
                    <a:cubicBezTo>
                      <a:pt x="1134" y="741"/>
                      <a:pt x="1126" y="724"/>
                      <a:pt x="1112" y="715"/>
                    </a:cubicBezTo>
                    <a:cubicBezTo>
                      <a:pt x="1101" y="708"/>
                      <a:pt x="1087" y="709"/>
                      <a:pt x="1076" y="703"/>
                    </a:cubicBezTo>
                    <a:cubicBezTo>
                      <a:pt x="1051" y="689"/>
                      <a:pt x="1028" y="671"/>
                      <a:pt x="1004" y="655"/>
                    </a:cubicBezTo>
                    <a:cubicBezTo>
                      <a:pt x="992" y="647"/>
                      <a:pt x="968" y="631"/>
                      <a:pt x="968" y="631"/>
                    </a:cubicBezTo>
                    <a:cubicBezTo>
                      <a:pt x="1014" y="600"/>
                      <a:pt x="1027" y="573"/>
                      <a:pt x="1052" y="523"/>
                    </a:cubicBezTo>
                    <a:cubicBezTo>
                      <a:pt x="1035" y="240"/>
                      <a:pt x="1063" y="388"/>
                      <a:pt x="980" y="223"/>
                    </a:cubicBezTo>
                    <a:cubicBezTo>
                      <a:pt x="966" y="196"/>
                      <a:pt x="960" y="165"/>
                      <a:pt x="944" y="139"/>
                    </a:cubicBezTo>
                    <a:cubicBezTo>
                      <a:pt x="912" y="89"/>
                      <a:pt x="883" y="11"/>
                      <a:pt x="824" y="7"/>
                    </a:cubicBezTo>
                    <a:cubicBezTo>
                      <a:pt x="720" y="0"/>
                      <a:pt x="616" y="7"/>
                      <a:pt x="512" y="7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 flipH="1">
                <a:off x="4914952" y="3328641"/>
                <a:ext cx="272302" cy="642312"/>
              </a:xfrm>
              <a:custGeom>
                <a:avLst/>
                <a:gdLst>
                  <a:gd name="T0" fmla="*/ 261938 w 1672"/>
                  <a:gd name="T1" fmla="*/ 80417 h 4150"/>
                  <a:gd name="T2" fmla="*/ 261938 w 1672"/>
                  <a:gd name="T3" fmla="*/ 445805 h 4150"/>
                  <a:gd name="T4" fmla="*/ 187492 w 1672"/>
                  <a:gd name="T5" fmla="*/ 764348 h 4150"/>
                  <a:gd name="T6" fmla="*/ 5514 w 1672"/>
                  <a:gd name="T7" fmla="*/ 1139105 h 4150"/>
                  <a:gd name="T8" fmla="*/ 104775 w 1672"/>
                  <a:gd name="T9" fmla="*/ 1673134 h 4150"/>
                  <a:gd name="T10" fmla="*/ 179220 w 1672"/>
                  <a:gd name="T11" fmla="*/ 1635658 h 4150"/>
                  <a:gd name="T12" fmla="*/ 286753 w 1672"/>
                  <a:gd name="T13" fmla="*/ 1738717 h 4150"/>
                  <a:gd name="T14" fmla="*/ 295024 w 1672"/>
                  <a:gd name="T15" fmla="*/ 2010415 h 4150"/>
                  <a:gd name="T16" fmla="*/ 286753 w 1672"/>
                  <a:gd name="T17" fmla="*/ 2797405 h 4150"/>
                  <a:gd name="T18" fmla="*/ 303296 w 1672"/>
                  <a:gd name="T19" fmla="*/ 3069103 h 4150"/>
                  <a:gd name="T20" fmla="*/ 220579 w 1672"/>
                  <a:gd name="T21" fmla="*/ 3106579 h 4150"/>
                  <a:gd name="T22" fmla="*/ 195764 w 1672"/>
                  <a:gd name="T23" fmla="*/ 3228376 h 4150"/>
                  <a:gd name="T24" fmla="*/ 601078 w 1672"/>
                  <a:gd name="T25" fmla="*/ 3219007 h 4150"/>
                  <a:gd name="T26" fmla="*/ 592806 w 1672"/>
                  <a:gd name="T27" fmla="*/ 2581919 h 4150"/>
                  <a:gd name="T28" fmla="*/ 758240 w 1672"/>
                  <a:gd name="T29" fmla="*/ 3134686 h 4150"/>
                  <a:gd name="T30" fmla="*/ 783055 w 1672"/>
                  <a:gd name="T31" fmla="*/ 3200269 h 4150"/>
                  <a:gd name="T32" fmla="*/ 1113924 w 1672"/>
                  <a:gd name="T33" fmla="*/ 3162793 h 4150"/>
                  <a:gd name="T34" fmla="*/ 1031207 w 1672"/>
                  <a:gd name="T35" fmla="*/ 3040997 h 4150"/>
                  <a:gd name="T36" fmla="*/ 965033 w 1672"/>
                  <a:gd name="T37" fmla="*/ 2694347 h 4150"/>
                  <a:gd name="T38" fmla="*/ 948490 w 1672"/>
                  <a:gd name="T39" fmla="*/ 2328959 h 4150"/>
                  <a:gd name="T40" fmla="*/ 898859 w 1672"/>
                  <a:gd name="T41" fmla="*/ 2029153 h 4150"/>
                  <a:gd name="T42" fmla="*/ 981576 w 1672"/>
                  <a:gd name="T43" fmla="*/ 1851144 h 4150"/>
                  <a:gd name="T44" fmla="*/ 1097380 w 1672"/>
                  <a:gd name="T45" fmla="*/ 1663765 h 4150"/>
                  <a:gd name="T46" fmla="*/ 1138739 w 1672"/>
                  <a:gd name="T47" fmla="*/ 1195319 h 4150"/>
                  <a:gd name="T48" fmla="*/ 1056022 w 1672"/>
                  <a:gd name="T49" fmla="*/ 1017309 h 4150"/>
                  <a:gd name="T50" fmla="*/ 956761 w 1672"/>
                  <a:gd name="T51" fmla="*/ 764348 h 4150"/>
                  <a:gd name="T52" fmla="*/ 849229 w 1672"/>
                  <a:gd name="T53" fmla="*/ 623814 h 4150"/>
                  <a:gd name="T54" fmla="*/ 766512 w 1672"/>
                  <a:gd name="T55" fmla="*/ 558232 h 4150"/>
                  <a:gd name="T56" fmla="*/ 692066 w 1672"/>
                  <a:gd name="T57" fmla="*/ 511387 h 4150"/>
                  <a:gd name="T58" fmla="*/ 725153 w 1672"/>
                  <a:gd name="T59" fmla="*/ 408329 h 4150"/>
                  <a:gd name="T60" fmla="*/ 650708 w 1672"/>
                  <a:gd name="T61" fmla="*/ 108523 h 4150"/>
                  <a:gd name="T62" fmla="*/ 352926 w 1672"/>
                  <a:gd name="T63" fmla="*/ 5465 h 41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2"/>
                  <a:gd name="T97" fmla="*/ 0 h 4150"/>
                  <a:gd name="T98" fmla="*/ 1672 w 1672"/>
                  <a:gd name="T99" fmla="*/ 4150 h 41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2" h="4150">
                    <a:moveTo>
                      <a:pt x="512" y="7"/>
                    </a:moveTo>
                    <a:cubicBezTo>
                      <a:pt x="460" y="33"/>
                      <a:pt x="428" y="71"/>
                      <a:pt x="380" y="103"/>
                    </a:cubicBezTo>
                    <a:cubicBezTo>
                      <a:pt x="324" y="187"/>
                      <a:pt x="316" y="218"/>
                      <a:pt x="296" y="319"/>
                    </a:cubicBezTo>
                    <a:cubicBezTo>
                      <a:pt x="303" y="416"/>
                      <a:pt x="295" y="514"/>
                      <a:pt x="380" y="571"/>
                    </a:cubicBezTo>
                    <a:cubicBezTo>
                      <a:pt x="391" y="628"/>
                      <a:pt x="490" y="669"/>
                      <a:pt x="500" y="727"/>
                    </a:cubicBezTo>
                    <a:cubicBezTo>
                      <a:pt x="461" y="805"/>
                      <a:pt x="260" y="859"/>
                      <a:pt x="272" y="979"/>
                    </a:cubicBezTo>
                    <a:cubicBezTo>
                      <a:pt x="231" y="1041"/>
                      <a:pt x="206" y="1064"/>
                      <a:pt x="188" y="1135"/>
                    </a:cubicBezTo>
                    <a:cubicBezTo>
                      <a:pt x="172" y="1210"/>
                      <a:pt x="16" y="1361"/>
                      <a:pt x="8" y="1459"/>
                    </a:cubicBezTo>
                    <a:cubicBezTo>
                      <a:pt x="0" y="1557"/>
                      <a:pt x="116" y="1609"/>
                      <a:pt x="140" y="1723"/>
                    </a:cubicBezTo>
                    <a:cubicBezTo>
                      <a:pt x="133" y="1828"/>
                      <a:pt x="108" y="2051"/>
                      <a:pt x="152" y="2143"/>
                    </a:cubicBezTo>
                    <a:cubicBezTo>
                      <a:pt x="164" y="2169"/>
                      <a:pt x="208" y="2135"/>
                      <a:pt x="236" y="2131"/>
                    </a:cubicBezTo>
                    <a:cubicBezTo>
                      <a:pt x="244" y="2119"/>
                      <a:pt x="246" y="2098"/>
                      <a:pt x="260" y="2095"/>
                    </a:cubicBezTo>
                    <a:cubicBezTo>
                      <a:pt x="289" y="2089"/>
                      <a:pt x="339" y="2190"/>
                      <a:pt x="356" y="2203"/>
                    </a:cubicBezTo>
                    <a:cubicBezTo>
                      <a:pt x="373" y="2216"/>
                      <a:pt x="396" y="2219"/>
                      <a:pt x="416" y="2227"/>
                    </a:cubicBezTo>
                    <a:cubicBezTo>
                      <a:pt x="432" y="2251"/>
                      <a:pt x="364" y="2275"/>
                      <a:pt x="380" y="2299"/>
                    </a:cubicBezTo>
                    <a:cubicBezTo>
                      <a:pt x="413" y="2349"/>
                      <a:pt x="442" y="2504"/>
                      <a:pt x="428" y="2575"/>
                    </a:cubicBezTo>
                    <a:cubicBezTo>
                      <a:pt x="432" y="2775"/>
                      <a:pt x="392" y="3044"/>
                      <a:pt x="464" y="3259"/>
                    </a:cubicBezTo>
                    <a:cubicBezTo>
                      <a:pt x="452" y="3367"/>
                      <a:pt x="437" y="3476"/>
                      <a:pt x="416" y="3583"/>
                    </a:cubicBezTo>
                    <a:cubicBezTo>
                      <a:pt x="420" y="3687"/>
                      <a:pt x="421" y="3791"/>
                      <a:pt x="428" y="3895"/>
                    </a:cubicBezTo>
                    <a:cubicBezTo>
                      <a:pt x="429" y="3908"/>
                      <a:pt x="451" y="3924"/>
                      <a:pt x="440" y="3931"/>
                    </a:cubicBezTo>
                    <a:cubicBezTo>
                      <a:pt x="416" y="3947"/>
                      <a:pt x="384" y="3939"/>
                      <a:pt x="356" y="3943"/>
                    </a:cubicBezTo>
                    <a:cubicBezTo>
                      <a:pt x="344" y="3955"/>
                      <a:pt x="330" y="3966"/>
                      <a:pt x="320" y="3979"/>
                    </a:cubicBezTo>
                    <a:cubicBezTo>
                      <a:pt x="302" y="4002"/>
                      <a:pt x="272" y="4051"/>
                      <a:pt x="272" y="4051"/>
                    </a:cubicBezTo>
                    <a:cubicBezTo>
                      <a:pt x="276" y="4079"/>
                      <a:pt x="260" y="4119"/>
                      <a:pt x="284" y="4135"/>
                    </a:cubicBezTo>
                    <a:cubicBezTo>
                      <a:pt x="307" y="4150"/>
                      <a:pt x="383" y="4122"/>
                      <a:pt x="416" y="4111"/>
                    </a:cubicBezTo>
                    <a:cubicBezTo>
                      <a:pt x="604" y="4119"/>
                      <a:pt x="701" y="4137"/>
                      <a:pt x="872" y="4123"/>
                    </a:cubicBezTo>
                    <a:cubicBezTo>
                      <a:pt x="876" y="4063"/>
                      <a:pt x="864" y="4000"/>
                      <a:pt x="884" y="3943"/>
                    </a:cubicBezTo>
                    <a:cubicBezTo>
                      <a:pt x="890" y="3927"/>
                      <a:pt x="845" y="3300"/>
                      <a:pt x="860" y="3307"/>
                    </a:cubicBezTo>
                    <a:cubicBezTo>
                      <a:pt x="886" y="3320"/>
                      <a:pt x="980" y="3987"/>
                      <a:pt x="1004" y="4003"/>
                    </a:cubicBezTo>
                    <a:cubicBezTo>
                      <a:pt x="1031" y="4021"/>
                      <a:pt x="1068" y="4011"/>
                      <a:pt x="1100" y="4015"/>
                    </a:cubicBezTo>
                    <a:cubicBezTo>
                      <a:pt x="1108" y="4027"/>
                      <a:pt x="1118" y="4038"/>
                      <a:pt x="1124" y="4051"/>
                    </a:cubicBezTo>
                    <a:cubicBezTo>
                      <a:pt x="1130" y="4066"/>
                      <a:pt x="1126" y="4086"/>
                      <a:pt x="1136" y="4099"/>
                    </a:cubicBezTo>
                    <a:cubicBezTo>
                      <a:pt x="1148" y="4113"/>
                      <a:pt x="1268" y="4123"/>
                      <a:pt x="1268" y="4123"/>
                    </a:cubicBezTo>
                    <a:cubicBezTo>
                      <a:pt x="1386" y="4108"/>
                      <a:pt x="1503" y="4089"/>
                      <a:pt x="1616" y="4051"/>
                    </a:cubicBezTo>
                    <a:cubicBezTo>
                      <a:pt x="1620" y="4039"/>
                      <a:pt x="1630" y="4027"/>
                      <a:pt x="1628" y="4015"/>
                    </a:cubicBezTo>
                    <a:cubicBezTo>
                      <a:pt x="1620" y="3967"/>
                      <a:pt x="1545" y="3911"/>
                      <a:pt x="1496" y="3895"/>
                    </a:cubicBezTo>
                    <a:cubicBezTo>
                      <a:pt x="1484" y="3799"/>
                      <a:pt x="1469" y="3702"/>
                      <a:pt x="1448" y="3607"/>
                    </a:cubicBezTo>
                    <a:cubicBezTo>
                      <a:pt x="1436" y="3553"/>
                      <a:pt x="1412" y="3505"/>
                      <a:pt x="1400" y="3451"/>
                    </a:cubicBezTo>
                    <a:cubicBezTo>
                      <a:pt x="1372" y="3324"/>
                      <a:pt x="1425" y="3242"/>
                      <a:pt x="1400" y="3115"/>
                    </a:cubicBezTo>
                    <a:cubicBezTo>
                      <a:pt x="1391" y="3072"/>
                      <a:pt x="1393" y="3028"/>
                      <a:pt x="1376" y="2983"/>
                    </a:cubicBezTo>
                    <a:cubicBezTo>
                      <a:pt x="1358" y="2936"/>
                      <a:pt x="1347" y="2874"/>
                      <a:pt x="1328" y="2827"/>
                    </a:cubicBezTo>
                    <a:cubicBezTo>
                      <a:pt x="1328" y="2763"/>
                      <a:pt x="1306" y="2661"/>
                      <a:pt x="1304" y="2599"/>
                    </a:cubicBezTo>
                    <a:cubicBezTo>
                      <a:pt x="1318" y="2545"/>
                      <a:pt x="1296" y="2493"/>
                      <a:pt x="1316" y="2455"/>
                    </a:cubicBezTo>
                    <a:cubicBezTo>
                      <a:pt x="1403" y="2440"/>
                      <a:pt x="1398" y="2450"/>
                      <a:pt x="1424" y="2371"/>
                    </a:cubicBezTo>
                    <a:cubicBezTo>
                      <a:pt x="1428" y="2335"/>
                      <a:pt x="1427" y="2298"/>
                      <a:pt x="1436" y="2263"/>
                    </a:cubicBezTo>
                    <a:cubicBezTo>
                      <a:pt x="1452" y="2199"/>
                      <a:pt x="1540" y="2166"/>
                      <a:pt x="1592" y="2131"/>
                    </a:cubicBezTo>
                    <a:cubicBezTo>
                      <a:pt x="1622" y="2086"/>
                      <a:pt x="1632" y="2038"/>
                      <a:pt x="1652" y="1987"/>
                    </a:cubicBezTo>
                    <a:cubicBezTo>
                      <a:pt x="1665" y="1764"/>
                      <a:pt x="1672" y="1771"/>
                      <a:pt x="1652" y="1531"/>
                    </a:cubicBezTo>
                    <a:cubicBezTo>
                      <a:pt x="1646" y="1464"/>
                      <a:pt x="1584" y="1419"/>
                      <a:pt x="1556" y="1363"/>
                    </a:cubicBezTo>
                    <a:cubicBezTo>
                      <a:pt x="1546" y="1344"/>
                      <a:pt x="1542" y="1322"/>
                      <a:pt x="1532" y="1303"/>
                    </a:cubicBezTo>
                    <a:cubicBezTo>
                      <a:pt x="1510" y="1262"/>
                      <a:pt x="1484" y="1223"/>
                      <a:pt x="1460" y="1183"/>
                    </a:cubicBezTo>
                    <a:cubicBezTo>
                      <a:pt x="1419" y="1115"/>
                      <a:pt x="1431" y="1043"/>
                      <a:pt x="1388" y="979"/>
                    </a:cubicBezTo>
                    <a:cubicBezTo>
                      <a:pt x="1368" y="901"/>
                      <a:pt x="1393" y="954"/>
                      <a:pt x="1340" y="907"/>
                    </a:cubicBezTo>
                    <a:cubicBezTo>
                      <a:pt x="1302" y="873"/>
                      <a:pt x="1274" y="827"/>
                      <a:pt x="1232" y="799"/>
                    </a:cubicBezTo>
                    <a:cubicBezTo>
                      <a:pt x="1205" y="781"/>
                      <a:pt x="1174" y="770"/>
                      <a:pt x="1148" y="751"/>
                    </a:cubicBezTo>
                    <a:cubicBezTo>
                      <a:pt x="1134" y="741"/>
                      <a:pt x="1126" y="724"/>
                      <a:pt x="1112" y="715"/>
                    </a:cubicBezTo>
                    <a:cubicBezTo>
                      <a:pt x="1101" y="708"/>
                      <a:pt x="1087" y="709"/>
                      <a:pt x="1076" y="703"/>
                    </a:cubicBezTo>
                    <a:cubicBezTo>
                      <a:pt x="1051" y="689"/>
                      <a:pt x="1028" y="671"/>
                      <a:pt x="1004" y="655"/>
                    </a:cubicBezTo>
                    <a:cubicBezTo>
                      <a:pt x="992" y="647"/>
                      <a:pt x="968" y="631"/>
                      <a:pt x="968" y="631"/>
                    </a:cubicBezTo>
                    <a:cubicBezTo>
                      <a:pt x="1014" y="600"/>
                      <a:pt x="1027" y="573"/>
                      <a:pt x="1052" y="523"/>
                    </a:cubicBezTo>
                    <a:cubicBezTo>
                      <a:pt x="1035" y="240"/>
                      <a:pt x="1063" y="388"/>
                      <a:pt x="980" y="223"/>
                    </a:cubicBezTo>
                    <a:cubicBezTo>
                      <a:pt x="966" y="196"/>
                      <a:pt x="960" y="165"/>
                      <a:pt x="944" y="139"/>
                    </a:cubicBezTo>
                    <a:cubicBezTo>
                      <a:pt x="912" y="89"/>
                      <a:pt x="883" y="11"/>
                      <a:pt x="824" y="7"/>
                    </a:cubicBezTo>
                    <a:cubicBezTo>
                      <a:pt x="720" y="0"/>
                      <a:pt x="616" y="7"/>
                      <a:pt x="512" y="7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 flipH="1">
                <a:off x="5215102" y="3326386"/>
                <a:ext cx="272302" cy="642312"/>
              </a:xfrm>
              <a:custGeom>
                <a:avLst/>
                <a:gdLst>
                  <a:gd name="T0" fmla="*/ 261938 w 1672"/>
                  <a:gd name="T1" fmla="*/ 80417 h 4150"/>
                  <a:gd name="T2" fmla="*/ 261938 w 1672"/>
                  <a:gd name="T3" fmla="*/ 445805 h 4150"/>
                  <a:gd name="T4" fmla="*/ 187492 w 1672"/>
                  <a:gd name="T5" fmla="*/ 764348 h 4150"/>
                  <a:gd name="T6" fmla="*/ 5514 w 1672"/>
                  <a:gd name="T7" fmla="*/ 1139105 h 4150"/>
                  <a:gd name="T8" fmla="*/ 104775 w 1672"/>
                  <a:gd name="T9" fmla="*/ 1673134 h 4150"/>
                  <a:gd name="T10" fmla="*/ 179220 w 1672"/>
                  <a:gd name="T11" fmla="*/ 1635658 h 4150"/>
                  <a:gd name="T12" fmla="*/ 286753 w 1672"/>
                  <a:gd name="T13" fmla="*/ 1738717 h 4150"/>
                  <a:gd name="T14" fmla="*/ 295024 w 1672"/>
                  <a:gd name="T15" fmla="*/ 2010415 h 4150"/>
                  <a:gd name="T16" fmla="*/ 286753 w 1672"/>
                  <a:gd name="T17" fmla="*/ 2797405 h 4150"/>
                  <a:gd name="T18" fmla="*/ 303296 w 1672"/>
                  <a:gd name="T19" fmla="*/ 3069103 h 4150"/>
                  <a:gd name="T20" fmla="*/ 220579 w 1672"/>
                  <a:gd name="T21" fmla="*/ 3106579 h 4150"/>
                  <a:gd name="T22" fmla="*/ 195764 w 1672"/>
                  <a:gd name="T23" fmla="*/ 3228376 h 4150"/>
                  <a:gd name="T24" fmla="*/ 601078 w 1672"/>
                  <a:gd name="T25" fmla="*/ 3219007 h 4150"/>
                  <a:gd name="T26" fmla="*/ 592806 w 1672"/>
                  <a:gd name="T27" fmla="*/ 2581919 h 4150"/>
                  <a:gd name="T28" fmla="*/ 758240 w 1672"/>
                  <a:gd name="T29" fmla="*/ 3134686 h 4150"/>
                  <a:gd name="T30" fmla="*/ 783055 w 1672"/>
                  <a:gd name="T31" fmla="*/ 3200269 h 4150"/>
                  <a:gd name="T32" fmla="*/ 1113924 w 1672"/>
                  <a:gd name="T33" fmla="*/ 3162793 h 4150"/>
                  <a:gd name="T34" fmla="*/ 1031207 w 1672"/>
                  <a:gd name="T35" fmla="*/ 3040997 h 4150"/>
                  <a:gd name="T36" fmla="*/ 965033 w 1672"/>
                  <a:gd name="T37" fmla="*/ 2694347 h 4150"/>
                  <a:gd name="T38" fmla="*/ 948490 w 1672"/>
                  <a:gd name="T39" fmla="*/ 2328959 h 4150"/>
                  <a:gd name="T40" fmla="*/ 898859 w 1672"/>
                  <a:gd name="T41" fmla="*/ 2029153 h 4150"/>
                  <a:gd name="T42" fmla="*/ 981576 w 1672"/>
                  <a:gd name="T43" fmla="*/ 1851144 h 4150"/>
                  <a:gd name="T44" fmla="*/ 1097380 w 1672"/>
                  <a:gd name="T45" fmla="*/ 1663765 h 4150"/>
                  <a:gd name="T46" fmla="*/ 1138739 w 1672"/>
                  <a:gd name="T47" fmla="*/ 1195319 h 4150"/>
                  <a:gd name="T48" fmla="*/ 1056022 w 1672"/>
                  <a:gd name="T49" fmla="*/ 1017309 h 4150"/>
                  <a:gd name="T50" fmla="*/ 956761 w 1672"/>
                  <a:gd name="T51" fmla="*/ 764348 h 4150"/>
                  <a:gd name="T52" fmla="*/ 849229 w 1672"/>
                  <a:gd name="T53" fmla="*/ 623814 h 4150"/>
                  <a:gd name="T54" fmla="*/ 766512 w 1672"/>
                  <a:gd name="T55" fmla="*/ 558232 h 4150"/>
                  <a:gd name="T56" fmla="*/ 692066 w 1672"/>
                  <a:gd name="T57" fmla="*/ 511387 h 4150"/>
                  <a:gd name="T58" fmla="*/ 725153 w 1672"/>
                  <a:gd name="T59" fmla="*/ 408329 h 4150"/>
                  <a:gd name="T60" fmla="*/ 650708 w 1672"/>
                  <a:gd name="T61" fmla="*/ 108523 h 4150"/>
                  <a:gd name="T62" fmla="*/ 352926 w 1672"/>
                  <a:gd name="T63" fmla="*/ 5465 h 41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2"/>
                  <a:gd name="T97" fmla="*/ 0 h 4150"/>
                  <a:gd name="T98" fmla="*/ 1672 w 1672"/>
                  <a:gd name="T99" fmla="*/ 4150 h 41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2" h="4150">
                    <a:moveTo>
                      <a:pt x="512" y="7"/>
                    </a:moveTo>
                    <a:cubicBezTo>
                      <a:pt x="460" y="33"/>
                      <a:pt x="428" y="71"/>
                      <a:pt x="380" y="103"/>
                    </a:cubicBezTo>
                    <a:cubicBezTo>
                      <a:pt x="324" y="187"/>
                      <a:pt x="316" y="218"/>
                      <a:pt x="296" y="319"/>
                    </a:cubicBezTo>
                    <a:cubicBezTo>
                      <a:pt x="303" y="416"/>
                      <a:pt x="295" y="514"/>
                      <a:pt x="380" y="571"/>
                    </a:cubicBezTo>
                    <a:cubicBezTo>
                      <a:pt x="391" y="628"/>
                      <a:pt x="490" y="669"/>
                      <a:pt x="500" y="727"/>
                    </a:cubicBezTo>
                    <a:cubicBezTo>
                      <a:pt x="461" y="805"/>
                      <a:pt x="260" y="859"/>
                      <a:pt x="272" y="979"/>
                    </a:cubicBezTo>
                    <a:cubicBezTo>
                      <a:pt x="231" y="1041"/>
                      <a:pt x="206" y="1064"/>
                      <a:pt x="188" y="1135"/>
                    </a:cubicBezTo>
                    <a:cubicBezTo>
                      <a:pt x="172" y="1210"/>
                      <a:pt x="16" y="1361"/>
                      <a:pt x="8" y="1459"/>
                    </a:cubicBezTo>
                    <a:cubicBezTo>
                      <a:pt x="0" y="1557"/>
                      <a:pt x="116" y="1609"/>
                      <a:pt x="140" y="1723"/>
                    </a:cubicBezTo>
                    <a:cubicBezTo>
                      <a:pt x="133" y="1828"/>
                      <a:pt x="108" y="2051"/>
                      <a:pt x="152" y="2143"/>
                    </a:cubicBezTo>
                    <a:cubicBezTo>
                      <a:pt x="164" y="2169"/>
                      <a:pt x="208" y="2135"/>
                      <a:pt x="236" y="2131"/>
                    </a:cubicBezTo>
                    <a:cubicBezTo>
                      <a:pt x="244" y="2119"/>
                      <a:pt x="246" y="2098"/>
                      <a:pt x="260" y="2095"/>
                    </a:cubicBezTo>
                    <a:cubicBezTo>
                      <a:pt x="289" y="2089"/>
                      <a:pt x="339" y="2190"/>
                      <a:pt x="356" y="2203"/>
                    </a:cubicBezTo>
                    <a:cubicBezTo>
                      <a:pt x="373" y="2216"/>
                      <a:pt x="396" y="2219"/>
                      <a:pt x="416" y="2227"/>
                    </a:cubicBezTo>
                    <a:cubicBezTo>
                      <a:pt x="432" y="2251"/>
                      <a:pt x="364" y="2275"/>
                      <a:pt x="380" y="2299"/>
                    </a:cubicBezTo>
                    <a:cubicBezTo>
                      <a:pt x="413" y="2349"/>
                      <a:pt x="442" y="2504"/>
                      <a:pt x="428" y="2575"/>
                    </a:cubicBezTo>
                    <a:cubicBezTo>
                      <a:pt x="432" y="2775"/>
                      <a:pt x="392" y="3044"/>
                      <a:pt x="464" y="3259"/>
                    </a:cubicBezTo>
                    <a:cubicBezTo>
                      <a:pt x="452" y="3367"/>
                      <a:pt x="437" y="3476"/>
                      <a:pt x="416" y="3583"/>
                    </a:cubicBezTo>
                    <a:cubicBezTo>
                      <a:pt x="420" y="3687"/>
                      <a:pt x="421" y="3791"/>
                      <a:pt x="428" y="3895"/>
                    </a:cubicBezTo>
                    <a:cubicBezTo>
                      <a:pt x="429" y="3908"/>
                      <a:pt x="451" y="3924"/>
                      <a:pt x="440" y="3931"/>
                    </a:cubicBezTo>
                    <a:cubicBezTo>
                      <a:pt x="416" y="3947"/>
                      <a:pt x="384" y="3939"/>
                      <a:pt x="356" y="3943"/>
                    </a:cubicBezTo>
                    <a:cubicBezTo>
                      <a:pt x="344" y="3955"/>
                      <a:pt x="330" y="3966"/>
                      <a:pt x="320" y="3979"/>
                    </a:cubicBezTo>
                    <a:cubicBezTo>
                      <a:pt x="302" y="4002"/>
                      <a:pt x="272" y="4051"/>
                      <a:pt x="272" y="4051"/>
                    </a:cubicBezTo>
                    <a:cubicBezTo>
                      <a:pt x="276" y="4079"/>
                      <a:pt x="260" y="4119"/>
                      <a:pt x="284" y="4135"/>
                    </a:cubicBezTo>
                    <a:cubicBezTo>
                      <a:pt x="307" y="4150"/>
                      <a:pt x="383" y="4122"/>
                      <a:pt x="416" y="4111"/>
                    </a:cubicBezTo>
                    <a:cubicBezTo>
                      <a:pt x="604" y="4119"/>
                      <a:pt x="701" y="4137"/>
                      <a:pt x="872" y="4123"/>
                    </a:cubicBezTo>
                    <a:cubicBezTo>
                      <a:pt x="876" y="4063"/>
                      <a:pt x="864" y="4000"/>
                      <a:pt x="884" y="3943"/>
                    </a:cubicBezTo>
                    <a:cubicBezTo>
                      <a:pt x="890" y="3927"/>
                      <a:pt x="845" y="3300"/>
                      <a:pt x="860" y="3307"/>
                    </a:cubicBezTo>
                    <a:cubicBezTo>
                      <a:pt x="886" y="3320"/>
                      <a:pt x="980" y="3987"/>
                      <a:pt x="1004" y="4003"/>
                    </a:cubicBezTo>
                    <a:cubicBezTo>
                      <a:pt x="1031" y="4021"/>
                      <a:pt x="1068" y="4011"/>
                      <a:pt x="1100" y="4015"/>
                    </a:cubicBezTo>
                    <a:cubicBezTo>
                      <a:pt x="1108" y="4027"/>
                      <a:pt x="1118" y="4038"/>
                      <a:pt x="1124" y="4051"/>
                    </a:cubicBezTo>
                    <a:cubicBezTo>
                      <a:pt x="1130" y="4066"/>
                      <a:pt x="1126" y="4086"/>
                      <a:pt x="1136" y="4099"/>
                    </a:cubicBezTo>
                    <a:cubicBezTo>
                      <a:pt x="1148" y="4113"/>
                      <a:pt x="1268" y="4123"/>
                      <a:pt x="1268" y="4123"/>
                    </a:cubicBezTo>
                    <a:cubicBezTo>
                      <a:pt x="1386" y="4108"/>
                      <a:pt x="1503" y="4089"/>
                      <a:pt x="1616" y="4051"/>
                    </a:cubicBezTo>
                    <a:cubicBezTo>
                      <a:pt x="1620" y="4039"/>
                      <a:pt x="1630" y="4027"/>
                      <a:pt x="1628" y="4015"/>
                    </a:cubicBezTo>
                    <a:cubicBezTo>
                      <a:pt x="1620" y="3967"/>
                      <a:pt x="1545" y="3911"/>
                      <a:pt x="1496" y="3895"/>
                    </a:cubicBezTo>
                    <a:cubicBezTo>
                      <a:pt x="1484" y="3799"/>
                      <a:pt x="1469" y="3702"/>
                      <a:pt x="1448" y="3607"/>
                    </a:cubicBezTo>
                    <a:cubicBezTo>
                      <a:pt x="1436" y="3553"/>
                      <a:pt x="1412" y="3505"/>
                      <a:pt x="1400" y="3451"/>
                    </a:cubicBezTo>
                    <a:cubicBezTo>
                      <a:pt x="1372" y="3324"/>
                      <a:pt x="1425" y="3242"/>
                      <a:pt x="1400" y="3115"/>
                    </a:cubicBezTo>
                    <a:cubicBezTo>
                      <a:pt x="1391" y="3072"/>
                      <a:pt x="1393" y="3028"/>
                      <a:pt x="1376" y="2983"/>
                    </a:cubicBezTo>
                    <a:cubicBezTo>
                      <a:pt x="1358" y="2936"/>
                      <a:pt x="1347" y="2874"/>
                      <a:pt x="1328" y="2827"/>
                    </a:cubicBezTo>
                    <a:cubicBezTo>
                      <a:pt x="1328" y="2763"/>
                      <a:pt x="1306" y="2661"/>
                      <a:pt x="1304" y="2599"/>
                    </a:cubicBezTo>
                    <a:cubicBezTo>
                      <a:pt x="1318" y="2545"/>
                      <a:pt x="1296" y="2493"/>
                      <a:pt x="1316" y="2455"/>
                    </a:cubicBezTo>
                    <a:cubicBezTo>
                      <a:pt x="1403" y="2440"/>
                      <a:pt x="1398" y="2450"/>
                      <a:pt x="1424" y="2371"/>
                    </a:cubicBezTo>
                    <a:cubicBezTo>
                      <a:pt x="1428" y="2335"/>
                      <a:pt x="1427" y="2298"/>
                      <a:pt x="1436" y="2263"/>
                    </a:cubicBezTo>
                    <a:cubicBezTo>
                      <a:pt x="1452" y="2199"/>
                      <a:pt x="1540" y="2166"/>
                      <a:pt x="1592" y="2131"/>
                    </a:cubicBezTo>
                    <a:cubicBezTo>
                      <a:pt x="1622" y="2086"/>
                      <a:pt x="1632" y="2038"/>
                      <a:pt x="1652" y="1987"/>
                    </a:cubicBezTo>
                    <a:cubicBezTo>
                      <a:pt x="1665" y="1764"/>
                      <a:pt x="1672" y="1771"/>
                      <a:pt x="1652" y="1531"/>
                    </a:cubicBezTo>
                    <a:cubicBezTo>
                      <a:pt x="1646" y="1464"/>
                      <a:pt x="1584" y="1419"/>
                      <a:pt x="1556" y="1363"/>
                    </a:cubicBezTo>
                    <a:cubicBezTo>
                      <a:pt x="1546" y="1344"/>
                      <a:pt x="1542" y="1322"/>
                      <a:pt x="1532" y="1303"/>
                    </a:cubicBezTo>
                    <a:cubicBezTo>
                      <a:pt x="1510" y="1262"/>
                      <a:pt x="1484" y="1223"/>
                      <a:pt x="1460" y="1183"/>
                    </a:cubicBezTo>
                    <a:cubicBezTo>
                      <a:pt x="1419" y="1115"/>
                      <a:pt x="1431" y="1043"/>
                      <a:pt x="1388" y="979"/>
                    </a:cubicBezTo>
                    <a:cubicBezTo>
                      <a:pt x="1368" y="901"/>
                      <a:pt x="1393" y="954"/>
                      <a:pt x="1340" y="907"/>
                    </a:cubicBezTo>
                    <a:cubicBezTo>
                      <a:pt x="1302" y="873"/>
                      <a:pt x="1274" y="827"/>
                      <a:pt x="1232" y="799"/>
                    </a:cubicBezTo>
                    <a:cubicBezTo>
                      <a:pt x="1205" y="781"/>
                      <a:pt x="1174" y="770"/>
                      <a:pt x="1148" y="751"/>
                    </a:cubicBezTo>
                    <a:cubicBezTo>
                      <a:pt x="1134" y="741"/>
                      <a:pt x="1126" y="724"/>
                      <a:pt x="1112" y="715"/>
                    </a:cubicBezTo>
                    <a:cubicBezTo>
                      <a:pt x="1101" y="708"/>
                      <a:pt x="1087" y="709"/>
                      <a:pt x="1076" y="703"/>
                    </a:cubicBezTo>
                    <a:cubicBezTo>
                      <a:pt x="1051" y="689"/>
                      <a:pt x="1028" y="671"/>
                      <a:pt x="1004" y="655"/>
                    </a:cubicBezTo>
                    <a:cubicBezTo>
                      <a:pt x="992" y="647"/>
                      <a:pt x="968" y="631"/>
                      <a:pt x="968" y="631"/>
                    </a:cubicBezTo>
                    <a:cubicBezTo>
                      <a:pt x="1014" y="600"/>
                      <a:pt x="1027" y="573"/>
                      <a:pt x="1052" y="523"/>
                    </a:cubicBezTo>
                    <a:cubicBezTo>
                      <a:pt x="1035" y="240"/>
                      <a:pt x="1063" y="388"/>
                      <a:pt x="980" y="223"/>
                    </a:cubicBezTo>
                    <a:cubicBezTo>
                      <a:pt x="966" y="196"/>
                      <a:pt x="960" y="165"/>
                      <a:pt x="944" y="139"/>
                    </a:cubicBezTo>
                    <a:cubicBezTo>
                      <a:pt x="912" y="89"/>
                      <a:pt x="883" y="11"/>
                      <a:pt x="824" y="7"/>
                    </a:cubicBezTo>
                    <a:cubicBezTo>
                      <a:pt x="720" y="0"/>
                      <a:pt x="616" y="7"/>
                      <a:pt x="512" y="7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4482883" y="3801742"/>
              <a:ext cx="988879" cy="1067526"/>
              <a:chOff x="4482883" y="3801742"/>
              <a:chExt cx="988879" cy="1067526"/>
            </a:xfrm>
          </p:grpSpPr>
          <p:sp>
            <p:nvSpPr>
              <p:cNvPr id="51" name="Freeform 16"/>
              <p:cNvSpPr>
                <a:spLocks/>
              </p:cNvSpPr>
              <p:nvPr/>
            </p:nvSpPr>
            <p:spPr bwMode="auto">
              <a:xfrm flipH="1">
                <a:off x="4798798" y="3841521"/>
                <a:ext cx="272302" cy="642312"/>
              </a:xfrm>
              <a:custGeom>
                <a:avLst/>
                <a:gdLst>
                  <a:gd name="T0" fmla="*/ 261938 w 1672"/>
                  <a:gd name="T1" fmla="*/ 80417 h 4150"/>
                  <a:gd name="T2" fmla="*/ 261938 w 1672"/>
                  <a:gd name="T3" fmla="*/ 445805 h 4150"/>
                  <a:gd name="T4" fmla="*/ 187492 w 1672"/>
                  <a:gd name="T5" fmla="*/ 764348 h 4150"/>
                  <a:gd name="T6" fmla="*/ 5514 w 1672"/>
                  <a:gd name="T7" fmla="*/ 1139105 h 4150"/>
                  <a:gd name="T8" fmla="*/ 104775 w 1672"/>
                  <a:gd name="T9" fmla="*/ 1673134 h 4150"/>
                  <a:gd name="T10" fmla="*/ 179220 w 1672"/>
                  <a:gd name="T11" fmla="*/ 1635658 h 4150"/>
                  <a:gd name="T12" fmla="*/ 286753 w 1672"/>
                  <a:gd name="T13" fmla="*/ 1738717 h 4150"/>
                  <a:gd name="T14" fmla="*/ 295024 w 1672"/>
                  <a:gd name="T15" fmla="*/ 2010415 h 4150"/>
                  <a:gd name="T16" fmla="*/ 286753 w 1672"/>
                  <a:gd name="T17" fmla="*/ 2797405 h 4150"/>
                  <a:gd name="T18" fmla="*/ 303296 w 1672"/>
                  <a:gd name="T19" fmla="*/ 3069103 h 4150"/>
                  <a:gd name="T20" fmla="*/ 220579 w 1672"/>
                  <a:gd name="T21" fmla="*/ 3106579 h 4150"/>
                  <a:gd name="T22" fmla="*/ 195764 w 1672"/>
                  <a:gd name="T23" fmla="*/ 3228376 h 4150"/>
                  <a:gd name="T24" fmla="*/ 601078 w 1672"/>
                  <a:gd name="T25" fmla="*/ 3219007 h 4150"/>
                  <a:gd name="T26" fmla="*/ 592806 w 1672"/>
                  <a:gd name="T27" fmla="*/ 2581919 h 4150"/>
                  <a:gd name="T28" fmla="*/ 758240 w 1672"/>
                  <a:gd name="T29" fmla="*/ 3134686 h 4150"/>
                  <a:gd name="T30" fmla="*/ 783055 w 1672"/>
                  <a:gd name="T31" fmla="*/ 3200269 h 4150"/>
                  <a:gd name="T32" fmla="*/ 1113924 w 1672"/>
                  <a:gd name="T33" fmla="*/ 3162793 h 4150"/>
                  <a:gd name="T34" fmla="*/ 1031207 w 1672"/>
                  <a:gd name="T35" fmla="*/ 3040997 h 4150"/>
                  <a:gd name="T36" fmla="*/ 965033 w 1672"/>
                  <a:gd name="T37" fmla="*/ 2694347 h 4150"/>
                  <a:gd name="T38" fmla="*/ 948490 w 1672"/>
                  <a:gd name="T39" fmla="*/ 2328959 h 4150"/>
                  <a:gd name="T40" fmla="*/ 898859 w 1672"/>
                  <a:gd name="T41" fmla="*/ 2029153 h 4150"/>
                  <a:gd name="T42" fmla="*/ 981576 w 1672"/>
                  <a:gd name="T43" fmla="*/ 1851144 h 4150"/>
                  <a:gd name="T44" fmla="*/ 1097380 w 1672"/>
                  <a:gd name="T45" fmla="*/ 1663765 h 4150"/>
                  <a:gd name="T46" fmla="*/ 1138739 w 1672"/>
                  <a:gd name="T47" fmla="*/ 1195319 h 4150"/>
                  <a:gd name="T48" fmla="*/ 1056022 w 1672"/>
                  <a:gd name="T49" fmla="*/ 1017309 h 4150"/>
                  <a:gd name="T50" fmla="*/ 956761 w 1672"/>
                  <a:gd name="T51" fmla="*/ 764348 h 4150"/>
                  <a:gd name="T52" fmla="*/ 849229 w 1672"/>
                  <a:gd name="T53" fmla="*/ 623814 h 4150"/>
                  <a:gd name="T54" fmla="*/ 766512 w 1672"/>
                  <a:gd name="T55" fmla="*/ 558232 h 4150"/>
                  <a:gd name="T56" fmla="*/ 692066 w 1672"/>
                  <a:gd name="T57" fmla="*/ 511387 h 4150"/>
                  <a:gd name="T58" fmla="*/ 725153 w 1672"/>
                  <a:gd name="T59" fmla="*/ 408329 h 4150"/>
                  <a:gd name="T60" fmla="*/ 650708 w 1672"/>
                  <a:gd name="T61" fmla="*/ 108523 h 4150"/>
                  <a:gd name="T62" fmla="*/ 352926 w 1672"/>
                  <a:gd name="T63" fmla="*/ 5465 h 41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2"/>
                  <a:gd name="T97" fmla="*/ 0 h 4150"/>
                  <a:gd name="T98" fmla="*/ 1672 w 1672"/>
                  <a:gd name="T99" fmla="*/ 4150 h 41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2" h="4150">
                    <a:moveTo>
                      <a:pt x="512" y="7"/>
                    </a:moveTo>
                    <a:cubicBezTo>
                      <a:pt x="460" y="33"/>
                      <a:pt x="428" y="71"/>
                      <a:pt x="380" y="103"/>
                    </a:cubicBezTo>
                    <a:cubicBezTo>
                      <a:pt x="324" y="187"/>
                      <a:pt x="316" y="218"/>
                      <a:pt x="296" y="319"/>
                    </a:cubicBezTo>
                    <a:cubicBezTo>
                      <a:pt x="303" y="416"/>
                      <a:pt x="295" y="514"/>
                      <a:pt x="380" y="571"/>
                    </a:cubicBezTo>
                    <a:cubicBezTo>
                      <a:pt x="391" y="628"/>
                      <a:pt x="490" y="669"/>
                      <a:pt x="500" y="727"/>
                    </a:cubicBezTo>
                    <a:cubicBezTo>
                      <a:pt x="461" y="805"/>
                      <a:pt x="260" y="859"/>
                      <a:pt x="272" y="979"/>
                    </a:cubicBezTo>
                    <a:cubicBezTo>
                      <a:pt x="231" y="1041"/>
                      <a:pt x="206" y="1064"/>
                      <a:pt x="188" y="1135"/>
                    </a:cubicBezTo>
                    <a:cubicBezTo>
                      <a:pt x="172" y="1210"/>
                      <a:pt x="16" y="1361"/>
                      <a:pt x="8" y="1459"/>
                    </a:cubicBezTo>
                    <a:cubicBezTo>
                      <a:pt x="0" y="1557"/>
                      <a:pt x="116" y="1609"/>
                      <a:pt x="140" y="1723"/>
                    </a:cubicBezTo>
                    <a:cubicBezTo>
                      <a:pt x="133" y="1828"/>
                      <a:pt x="108" y="2051"/>
                      <a:pt x="152" y="2143"/>
                    </a:cubicBezTo>
                    <a:cubicBezTo>
                      <a:pt x="164" y="2169"/>
                      <a:pt x="208" y="2135"/>
                      <a:pt x="236" y="2131"/>
                    </a:cubicBezTo>
                    <a:cubicBezTo>
                      <a:pt x="244" y="2119"/>
                      <a:pt x="246" y="2098"/>
                      <a:pt x="260" y="2095"/>
                    </a:cubicBezTo>
                    <a:cubicBezTo>
                      <a:pt x="289" y="2089"/>
                      <a:pt x="339" y="2190"/>
                      <a:pt x="356" y="2203"/>
                    </a:cubicBezTo>
                    <a:cubicBezTo>
                      <a:pt x="373" y="2216"/>
                      <a:pt x="396" y="2219"/>
                      <a:pt x="416" y="2227"/>
                    </a:cubicBezTo>
                    <a:cubicBezTo>
                      <a:pt x="432" y="2251"/>
                      <a:pt x="364" y="2275"/>
                      <a:pt x="380" y="2299"/>
                    </a:cubicBezTo>
                    <a:cubicBezTo>
                      <a:pt x="413" y="2349"/>
                      <a:pt x="442" y="2504"/>
                      <a:pt x="428" y="2575"/>
                    </a:cubicBezTo>
                    <a:cubicBezTo>
                      <a:pt x="432" y="2775"/>
                      <a:pt x="392" y="3044"/>
                      <a:pt x="464" y="3259"/>
                    </a:cubicBezTo>
                    <a:cubicBezTo>
                      <a:pt x="452" y="3367"/>
                      <a:pt x="437" y="3476"/>
                      <a:pt x="416" y="3583"/>
                    </a:cubicBezTo>
                    <a:cubicBezTo>
                      <a:pt x="420" y="3687"/>
                      <a:pt x="421" y="3791"/>
                      <a:pt x="428" y="3895"/>
                    </a:cubicBezTo>
                    <a:cubicBezTo>
                      <a:pt x="429" y="3908"/>
                      <a:pt x="451" y="3924"/>
                      <a:pt x="440" y="3931"/>
                    </a:cubicBezTo>
                    <a:cubicBezTo>
                      <a:pt x="416" y="3947"/>
                      <a:pt x="384" y="3939"/>
                      <a:pt x="356" y="3943"/>
                    </a:cubicBezTo>
                    <a:cubicBezTo>
                      <a:pt x="344" y="3955"/>
                      <a:pt x="330" y="3966"/>
                      <a:pt x="320" y="3979"/>
                    </a:cubicBezTo>
                    <a:cubicBezTo>
                      <a:pt x="302" y="4002"/>
                      <a:pt x="272" y="4051"/>
                      <a:pt x="272" y="4051"/>
                    </a:cubicBezTo>
                    <a:cubicBezTo>
                      <a:pt x="276" y="4079"/>
                      <a:pt x="260" y="4119"/>
                      <a:pt x="284" y="4135"/>
                    </a:cubicBezTo>
                    <a:cubicBezTo>
                      <a:pt x="307" y="4150"/>
                      <a:pt x="383" y="4122"/>
                      <a:pt x="416" y="4111"/>
                    </a:cubicBezTo>
                    <a:cubicBezTo>
                      <a:pt x="604" y="4119"/>
                      <a:pt x="701" y="4137"/>
                      <a:pt x="872" y="4123"/>
                    </a:cubicBezTo>
                    <a:cubicBezTo>
                      <a:pt x="876" y="4063"/>
                      <a:pt x="864" y="4000"/>
                      <a:pt x="884" y="3943"/>
                    </a:cubicBezTo>
                    <a:cubicBezTo>
                      <a:pt x="890" y="3927"/>
                      <a:pt x="845" y="3300"/>
                      <a:pt x="860" y="3307"/>
                    </a:cubicBezTo>
                    <a:cubicBezTo>
                      <a:pt x="886" y="3320"/>
                      <a:pt x="980" y="3987"/>
                      <a:pt x="1004" y="4003"/>
                    </a:cubicBezTo>
                    <a:cubicBezTo>
                      <a:pt x="1031" y="4021"/>
                      <a:pt x="1068" y="4011"/>
                      <a:pt x="1100" y="4015"/>
                    </a:cubicBezTo>
                    <a:cubicBezTo>
                      <a:pt x="1108" y="4027"/>
                      <a:pt x="1118" y="4038"/>
                      <a:pt x="1124" y="4051"/>
                    </a:cubicBezTo>
                    <a:cubicBezTo>
                      <a:pt x="1130" y="4066"/>
                      <a:pt x="1126" y="4086"/>
                      <a:pt x="1136" y="4099"/>
                    </a:cubicBezTo>
                    <a:cubicBezTo>
                      <a:pt x="1148" y="4113"/>
                      <a:pt x="1268" y="4123"/>
                      <a:pt x="1268" y="4123"/>
                    </a:cubicBezTo>
                    <a:cubicBezTo>
                      <a:pt x="1386" y="4108"/>
                      <a:pt x="1503" y="4089"/>
                      <a:pt x="1616" y="4051"/>
                    </a:cubicBezTo>
                    <a:cubicBezTo>
                      <a:pt x="1620" y="4039"/>
                      <a:pt x="1630" y="4027"/>
                      <a:pt x="1628" y="4015"/>
                    </a:cubicBezTo>
                    <a:cubicBezTo>
                      <a:pt x="1620" y="3967"/>
                      <a:pt x="1545" y="3911"/>
                      <a:pt x="1496" y="3895"/>
                    </a:cubicBezTo>
                    <a:cubicBezTo>
                      <a:pt x="1484" y="3799"/>
                      <a:pt x="1469" y="3702"/>
                      <a:pt x="1448" y="3607"/>
                    </a:cubicBezTo>
                    <a:cubicBezTo>
                      <a:pt x="1436" y="3553"/>
                      <a:pt x="1412" y="3505"/>
                      <a:pt x="1400" y="3451"/>
                    </a:cubicBezTo>
                    <a:cubicBezTo>
                      <a:pt x="1372" y="3324"/>
                      <a:pt x="1425" y="3242"/>
                      <a:pt x="1400" y="3115"/>
                    </a:cubicBezTo>
                    <a:cubicBezTo>
                      <a:pt x="1391" y="3072"/>
                      <a:pt x="1393" y="3028"/>
                      <a:pt x="1376" y="2983"/>
                    </a:cubicBezTo>
                    <a:cubicBezTo>
                      <a:pt x="1358" y="2936"/>
                      <a:pt x="1347" y="2874"/>
                      <a:pt x="1328" y="2827"/>
                    </a:cubicBezTo>
                    <a:cubicBezTo>
                      <a:pt x="1328" y="2763"/>
                      <a:pt x="1306" y="2661"/>
                      <a:pt x="1304" y="2599"/>
                    </a:cubicBezTo>
                    <a:cubicBezTo>
                      <a:pt x="1318" y="2545"/>
                      <a:pt x="1296" y="2493"/>
                      <a:pt x="1316" y="2455"/>
                    </a:cubicBezTo>
                    <a:cubicBezTo>
                      <a:pt x="1403" y="2440"/>
                      <a:pt x="1398" y="2450"/>
                      <a:pt x="1424" y="2371"/>
                    </a:cubicBezTo>
                    <a:cubicBezTo>
                      <a:pt x="1428" y="2335"/>
                      <a:pt x="1427" y="2298"/>
                      <a:pt x="1436" y="2263"/>
                    </a:cubicBezTo>
                    <a:cubicBezTo>
                      <a:pt x="1452" y="2199"/>
                      <a:pt x="1540" y="2166"/>
                      <a:pt x="1592" y="2131"/>
                    </a:cubicBezTo>
                    <a:cubicBezTo>
                      <a:pt x="1622" y="2086"/>
                      <a:pt x="1632" y="2038"/>
                      <a:pt x="1652" y="1987"/>
                    </a:cubicBezTo>
                    <a:cubicBezTo>
                      <a:pt x="1665" y="1764"/>
                      <a:pt x="1672" y="1771"/>
                      <a:pt x="1652" y="1531"/>
                    </a:cubicBezTo>
                    <a:cubicBezTo>
                      <a:pt x="1646" y="1464"/>
                      <a:pt x="1584" y="1419"/>
                      <a:pt x="1556" y="1363"/>
                    </a:cubicBezTo>
                    <a:cubicBezTo>
                      <a:pt x="1546" y="1344"/>
                      <a:pt x="1542" y="1322"/>
                      <a:pt x="1532" y="1303"/>
                    </a:cubicBezTo>
                    <a:cubicBezTo>
                      <a:pt x="1510" y="1262"/>
                      <a:pt x="1484" y="1223"/>
                      <a:pt x="1460" y="1183"/>
                    </a:cubicBezTo>
                    <a:cubicBezTo>
                      <a:pt x="1419" y="1115"/>
                      <a:pt x="1431" y="1043"/>
                      <a:pt x="1388" y="979"/>
                    </a:cubicBezTo>
                    <a:cubicBezTo>
                      <a:pt x="1368" y="901"/>
                      <a:pt x="1393" y="954"/>
                      <a:pt x="1340" y="907"/>
                    </a:cubicBezTo>
                    <a:cubicBezTo>
                      <a:pt x="1302" y="873"/>
                      <a:pt x="1274" y="827"/>
                      <a:pt x="1232" y="799"/>
                    </a:cubicBezTo>
                    <a:cubicBezTo>
                      <a:pt x="1205" y="781"/>
                      <a:pt x="1174" y="770"/>
                      <a:pt x="1148" y="751"/>
                    </a:cubicBezTo>
                    <a:cubicBezTo>
                      <a:pt x="1134" y="741"/>
                      <a:pt x="1126" y="724"/>
                      <a:pt x="1112" y="715"/>
                    </a:cubicBezTo>
                    <a:cubicBezTo>
                      <a:pt x="1101" y="708"/>
                      <a:pt x="1087" y="709"/>
                      <a:pt x="1076" y="703"/>
                    </a:cubicBezTo>
                    <a:cubicBezTo>
                      <a:pt x="1051" y="689"/>
                      <a:pt x="1028" y="671"/>
                      <a:pt x="1004" y="655"/>
                    </a:cubicBezTo>
                    <a:cubicBezTo>
                      <a:pt x="992" y="647"/>
                      <a:pt x="968" y="631"/>
                      <a:pt x="968" y="631"/>
                    </a:cubicBezTo>
                    <a:cubicBezTo>
                      <a:pt x="1014" y="600"/>
                      <a:pt x="1027" y="573"/>
                      <a:pt x="1052" y="523"/>
                    </a:cubicBezTo>
                    <a:cubicBezTo>
                      <a:pt x="1035" y="240"/>
                      <a:pt x="1063" y="388"/>
                      <a:pt x="980" y="223"/>
                    </a:cubicBezTo>
                    <a:cubicBezTo>
                      <a:pt x="966" y="196"/>
                      <a:pt x="960" y="165"/>
                      <a:pt x="944" y="139"/>
                    </a:cubicBezTo>
                    <a:cubicBezTo>
                      <a:pt x="912" y="89"/>
                      <a:pt x="883" y="11"/>
                      <a:pt x="824" y="7"/>
                    </a:cubicBezTo>
                    <a:cubicBezTo>
                      <a:pt x="720" y="0"/>
                      <a:pt x="616" y="7"/>
                      <a:pt x="512" y="7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9" name="Freeform 16"/>
              <p:cNvSpPr>
                <a:spLocks/>
              </p:cNvSpPr>
              <p:nvPr/>
            </p:nvSpPr>
            <p:spPr bwMode="auto">
              <a:xfrm flipH="1">
                <a:off x="5199460" y="3801742"/>
                <a:ext cx="272302" cy="642312"/>
              </a:xfrm>
              <a:custGeom>
                <a:avLst/>
                <a:gdLst>
                  <a:gd name="T0" fmla="*/ 261938 w 1672"/>
                  <a:gd name="T1" fmla="*/ 80417 h 4150"/>
                  <a:gd name="T2" fmla="*/ 261938 w 1672"/>
                  <a:gd name="T3" fmla="*/ 445805 h 4150"/>
                  <a:gd name="T4" fmla="*/ 187492 w 1672"/>
                  <a:gd name="T5" fmla="*/ 764348 h 4150"/>
                  <a:gd name="T6" fmla="*/ 5514 w 1672"/>
                  <a:gd name="T7" fmla="*/ 1139105 h 4150"/>
                  <a:gd name="T8" fmla="*/ 104775 w 1672"/>
                  <a:gd name="T9" fmla="*/ 1673134 h 4150"/>
                  <a:gd name="T10" fmla="*/ 179220 w 1672"/>
                  <a:gd name="T11" fmla="*/ 1635658 h 4150"/>
                  <a:gd name="T12" fmla="*/ 286753 w 1672"/>
                  <a:gd name="T13" fmla="*/ 1738717 h 4150"/>
                  <a:gd name="T14" fmla="*/ 295024 w 1672"/>
                  <a:gd name="T15" fmla="*/ 2010415 h 4150"/>
                  <a:gd name="T16" fmla="*/ 286753 w 1672"/>
                  <a:gd name="T17" fmla="*/ 2797405 h 4150"/>
                  <a:gd name="T18" fmla="*/ 303296 w 1672"/>
                  <a:gd name="T19" fmla="*/ 3069103 h 4150"/>
                  <a:gd name="T20" fmla="*/ 220579 w 1672"/>
                  <a:gd name="T21" fmla="*/ 3106579 h 4150"/>
                  <a:gd name="T22" fmla="*/ 195764 w 1672"/>
                  <a:gd name="T23" fmla="*/ 3228376 h 4150"/>
                  <a:gd name="T24" fmla="*/ 601078 w 1672"/>
                  <a:gd name="T25" fmla="*/ 3219007 h 4150"/>
                  <a:gd name="T26" fmla="*/ 592806 w 1672"/>
                  <a:gd name="T27" fmla="*/ 2581919 h 4150"/>
                  <a:gd name="T28" fmla="*/ 758240 w 1672"/>
                  <a:gd name="T29" fmla="*/ 3134686 h 4150"/>
                  <a:gd name="T30" fmla="*/ 783055 w 1672"/>
                  <a:gd name="T31" fmla="*/ 3200269 h 4150"/>
                  <a:gd name="T32" fmla="*/ 1113924 w 1672"/>
                  <a:gd name="T33" fmla="*/ 3162793 h 4150"/>
                  <a:gd name="T34" fmla="*/ 1031207 w 1672"/>
                  <a:gd name="T35" fmla="*/ 3040997 h 4150"/>
                  <a:gd name="T36" fmla="*/ 965033 w 1672"/>
                  <a:gd name="T37" fmla="*/ 2694347 h 4150"/>
                  <a:gd name="T38" fmla="*/ 948490 w 1672"/>
                  <a:gd name="T39" fmla="*/ 2328959 h 4150"/>
                  <a:gd name="T40" fmla="*/ 898859 w 1672"/>
                  <a:gd name="T41" fmla="*/ 2029153 h 4150"/>
                  <a:gd name="T42" fmla="*/ 981576 w 1672"/>
                  <a:gd name="T43" fmla="*/ 1851144 h 4150"/>
                  <a:gd name="T44" fmla="*/ 1097380 w 1672"/>
                  <a:gd name="T45" fmla="*/ 1663765 h 4150"/>
                  <a:gd name="T46" fmla="*/ 1138739 w 1672"/>
                  <a:gd name="T47" fmla="*/ 1195319 h 4150"/>
                  <a:gd name="T48" fmla="*/ 1056022 w 1672"/>
                  <a:gd name="T49" fmla="*/ 1017309 h 4150"/>
                  <a:gd name="T50" fmla="*/ 956761 w 1672"/>
                  <a:gd name="T51" fmla="*/ 764348 h 4150"/>
                  <a:gd name="T52" fmla="*/ 849229 w 1672"/>
                  <a:gd name="T53" fmla="*/ 623814 h 4150"/>
                  <a:gd name="T54" fmla="*/ 766512 w 1672"/>
                  <a:gd name="T55" fmla="*/ 558232 h 4150"/>
                  <a:gd name="T56" fmla="*/ 692066 w 1672"/>
                  <a:gd name="T57" fmla="*/ 511387 h 4150"/>
                  <a:gd name="T58" fmla="*/ 725153 w 1672"/>
                  <a:gd name="T59" fmla="*/ 408329 h 4150"/>
                  <a:gd name="T60" fmla="*/ 650708 w 1672"/>
                  <a:gd name="T61" fmla="*/ 108523 h 4150"/>
                  <a:gd name="T62" fmla="*/ 352926 w 1672"/>
                  <a:gd name="T63" fmla="*/ 5465 h 41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2"/>
                  <a:gd name="T97" fmla="*/ 0 h 4150"/>
                  <a:gd name="T98" fmla="*/ 1672 w 1672"/>
                  <a:gd name="T99" fmla="*/ 4150 h 41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2" h="4150">
                    <a:moveTo>
                      <a:pt x="512" y="7"/>
                    </a:moveTo>
                    <a:cubicBezTo>
                      <a:pt x="460" y="33"/>
                      <a:pt x="428" y="71"/>
                      <a:pt x="380" y="103"/>
                    </a:cubicBezTo>
                    <a:cubicBezTo>
                      <a:pt x="324" y="187"/>
                      <a:pt x="316" y="218"/>
                      <a:pt x="296" y="319"/>
                    </a:cubicBezTo>
                    <a:cubicBezTo>
                      <a:pt x="303" y="416"/>
                      <a:pt x="295" y="514"/>
                      <a:pt x="380" y="571"/>
                    </a:cubicBezTo>
                    <a:cubicBezTo>
                      <a:pt x="391" y="628"/>
                      <a:pt x="490" y="669"/>
                      <a:pt x="500" y="727"/>
                    </a:cubicBezTo>
                    <a:cubicBezTo>
                      <a:pt x="461" y="805"/>
                      <a:pt x="260" y="859"/>
                      <a:pt x="272" y="979"/>
                    </a:cubicBezTo>
                    <a:cubicBezTo>
                      <a:pt x="231" y="1041"/>
                      <a:pt x="206" y="1064"/>
                      <a:pt x="188" y="1135"/>
                    </a:cubicBezTo>
                    <a:cubicBezTo>
                      <a:pt x="172" y="1210"/>
                      <a:pt x="16" y="1361"/>
                      <a:pt x="8" y="1459"/>
                    </a:cubicBezTo>
                    <a:cubicBezTo>
                      <a:pt x="0" y="1557"/>
                      <a:pt x="116" y="1609"/>
                      <a:pt x="140" y="1723"/>
                    </a:cubicBezTo>
                    <a:cubicBezTo>
                      <a:pt x="133" y="1828"/>
                      <a:pt x="108" y="2051"/>
                      <a:pt x="152" y="2143"/>
                    </a:cubicBezTo>
                    <a:cubicBezTo>
                      <a:pt x="164" y="2169"/>
                      <a:pt x="208" y="2135"/>
                      <a:pt x="236" y="2131"/>
                    </a:cubicBezTo>
                    <a:cubicBezTo>
                      <a:pt x="244" y="2119"/>
                      <a:pt x="246" y="2098"/>
                      <a:pt x="260" y="2095"/>
                    </a:cubicBezTo>
                    <a:cubicBezTo>
                      <a:pt x="289" y="2089"/>
                      <a:pt x="339" y="2190"/>
                      <a:pt x="356" y="2203"/>
                    </a:cubicBezTo>
                    <a:cubicBezTo>
                      <a:pt x="373" y="2216"/>
                      <a:pt x="396" y="2219"/>
                      <a:pt x="416" y="2227"/>
                    </a:cubicBezTo>
                    <a:cubicBezTo>
                      <a:pt x="432" y="2251"/>
                      <a:pt x="364" y="2275"/>
                      <a:pt x="380" y="2299"/>
                    </a:cubicBezTo>
                    <a:cubicBezTo>
                      <a:pt x="413" y="2349"/>
                      <a:pt x="442" y="2504"/>
                      <a:pt x="428" y="2575"/>
                    </a:cubicBezTo>
                    <a:cubicBezTo>
                      <a:pt x="432" y="2775"/>
                      <a:pt x="392" y="3044"/>
                      <a:pt x="464" y="3259"/>
                    </a:cubicBezTo>
                    <a:cubicBezTo>
                      <a:pt x="452" y="3367"/>
                      <a:pt x="437" y="3476"/>
                      <a:pt x="416" y="3583"/>
                    </a:cubicBezTo>
                    <a:cubicBezTo>
                      <a:pt x="420" y="3687"/>
                      <a:pt x="421" y="3791"/>
                      <a:pt x="428" y="3895"/>
                    </a:cubicBezTo>
                    <a:cubicBezTo>
                      <a:pt x="429" y="3908"/>
                      <a:pt x="451" y="3924"/>
                      <a:pt x="440" y="3931"/>
                    </a:cubicBezTo>
                    <a:cubicBezTo>
                      <a:pt x="416" y="3947"/>
                      <a:pt x="384" y="3939"/>
                      <a:pt x="356" y="3943"/>
                    </a:cubicBezTo>
                    <a:cubicBezTo>
                      <a:pt x="344" y="3955"/>
                      <a:pt x="330" y="3966"/>
                      <a:pt x="320" y="3979"/>
                    </a:cubicBezTo>
                    <a:cubicBezTo>
                      <a:pt x="302" y="4002"/>
                      <a:pt x="272" y="4051"/>
                      <a:pt x="272" y="4051"/>
                    </a:cubicBezTo>
                    <a:cubicBezTo>
                      <a:pt x="276" y="4079"/>
                      <a:pt x="260" y="4119"/>
                      <a:pt x="284" y="4135"/>
                    </a:cubicBezTo>
                    <a:cubicBezTo>
                      <a:pt x="307" y="4150"/>
                      <a:pt x="383" y="4122"/>
                      <a:pt x="416" y="4111"/>
                    </a:cubicBezTo>
                    <a:cubicBezTo>
                      <a:pt x="604" y="4119"/>
                      <a:pt x="701" y="4137"/>
                      <a:pt x="872" y="4123"/>
                    </a:cubicBezTo>
                    <a:cubicBezTo>
                      <a:pt x="876" y="4063"/>
                      <a:pt x="864" y="4000"/>
                      <a:pt x="884" y="3943"/>
                    </a:cubicBezTo>
                    <a:cubicBezTo>
                      <a:pt x="890" y="3927"/>
                      <a:pt x="845" y="3300"/>
                      <a:pt x="860" y="3307"/>
                    </a:cubicBezTo>
                    <a:cubicBezTo>
                      <a:pt x="886" y="3320"/>
                      <a:pt x="980" y="3987"/>
                      <a:pt x="1004" y="4003"/>
                    </a:cubicBezTo>
                    <a:cubicBezTo>
                      <a:pt x="1031" y="4021"/>
                      <a:pt x="1068" y="4011"/>
                      <a:pt x="1100" y="4015"/>
                    </a:cubicBezTo>
                    <a:cubicBezTo>
                      <a:pt x="1108" y="4027"/>
                      <a:pt x="1118" y="4038"/>
                      <a:pt x="1124" y="4051"/>
                    </a:cubicBezTo>
                    <a:cubicBezTo>
                      <a:pt x="1130" y="4066"/>
                      <a:pt x="1126" y="4086"/>
                      <a:pt x="1136" y="4099"/>
                    </a:cubicBezTo>
                    <a:cubicBezTo>
                      <a:pt x="1148" y="4113"/>
                      <a:pt x="1268" y="4123"/>
                      <a:pt x="1268" y="4123"/>
                    </a:cubicBezTo>
                    <a:cubicBezTo>
                      <a:pt x="1386" y="4108"/>
                      <a:pt x="1503" y="4089"/>
                      <a:pt x="1616" y="4051"/>
                    </a:cubicBezTo>
                    <a:cubicBezTo>
                      <a:pt x="1620" y="4039"/>
                      <a:pt x="1630" y="4027"/>
                      <a:pt x="1628" y="4015"/>
                    </a:cubicBezTo>
                    <a:cubicBezTo>
                      <a:pt x="1620" y="3967"/>
                      <a:pt x="1545" y="3911"/>
                      <a:pt x="1496" y="3895"/>
                    </a:cubicBezTo>
                    <a:cubicBezTo>
                      <a:pt x="1484" y="3799"/>
                      <a:pt x="1469" y="3702"/>
                      <a:pt x="1448" y="3607"/>
                    </a:cubicBezTo>
                    <a:cubicBezTo>
                      <a:pt x="1436" y="3553"/>
                      <a:pt x="1412" y="3505"/>
                      <a:pt x="1400" y="3451"/>
                    </a:cubicBezTo>
                    <a:cubicBezTo>
                      <a:pt x="1372" y="3324"/>
                      <a:pt x="1425" y="3242"/>
                      <a:pt x="1400" y="3115"/>
                    </a:cubicBezTo>
                    <a:cubicBezTo>
                      <a:pt x="1391" y="3072"/>
                      <a:pt x="1393" y="3028"/>
                      <a:pt x="1376" y="2983"/>
                    </a:cubicBezTo>
                    <a:cubicBezTo>
                      <a:pt x="1358" y="2936"/>
                      <a:pt x="1347" y="2874"/>
                      <a:pt x="1328" y="2827"/>
                    </a:cubicBezTo>
                    <a:cubicBezTo>
                      <a:pt x="1328" y="2763"/>
                      <a:pt x="1306" y="2661"/>
                      <a:pt x="1304" y="2599"/>
                    </a:cubicBezTo>
                    <a:cubicBezTo>
                      <a:pt x="1318" y="2545"/>
                      <a:pt x="1296" y="2493"/>
                      <a:pt x="1316" y="2455"/>
                    </a:cubicBezTo>
                    <a:cubicBezTo>
                      <a:pt x="1403" y="2440"/>
                      <a:pt x="1398" y="2450"/>
                      <a:pt x="1424" y="2371"/>
                    </a:cubicBezTo>
                    <a:cubicBezTo>
                      <a:pt x="1428" y="2335"/>
                      <a:pt x="1427" y="2298"/>
                      <a:pt x="1436" y="2263"/>
                    </a:cubicBezTo>
                    <a:cubicBezTo>
                      <a:pt x="1452" y="2199"/>
                      <a:pt x="1540" y="2166"/>
                      <a:pt x="1592" y="2131"/>
                    </a:cubicBezTo>
                    <a:cubicBezTo>
                      <a:pt x="1622" y="2086"/>
                      <a:pt x="1632" y="2038"/>
                      <a:pt x="1652" y="1987"/>
                    </a:cubicBezTo>
                    <a:cubicBezTo>
                      <a:pt x="1665" y="1764"/>
                      <a:pt x="1672" y="1771"/>
                      <a:pt x="1652" y="1531"/>
                    </a:cubicBezTo>
                    <a:cubicBezTo>
                      <a:pt x="1646" y="1464"/>
                      <a:pt x="1584" y="1419"/>
                      <a:pt x="1556" y="1363"/>
                    </a:cubicBezTo>
                    <a:cubicBezTo>
                      <a:pt x="1546" y="1344"/>
                      <a:pt x="1542" y="1322"/>
                      <a:pt x="1532" y="1303"/>
                    </a:cubicBezTo>
                    <a:cubicBezTo>
                      <a:pt x="1510" y="1262"/>
                      <a:pt x="1484" y="1223"/>
                      <a:pt x="1460" y="1183"/>
                    </a:cubicBezTo>
                    <a:cubicBezTo>
                      <a:pt x="1419" y="1115"/>
                      <a:pt x="1431" y="1043"/>
                      <a:pt x="1388" y="979"/>
                    </a:cubicBezTo>
                    <a:cubicBezTo>
                      <a:pt x="1368" y="901"/>
                      <a:pt x="1393" y="954"/>
                      <a:pt x="1340" y="907"/>
                    </a:cubicBezTo>
                    <a:cubicBezTo>
                      <a:pt x="1302" y="873"/>
                      <a:pt x="1274" y="827"/>
                      <a:pt x="1232" y="799"/>
                    </a:cubicBezTo>
                    <a:cubicBezTo>
                      <a:pt x="1205" y="781"/>
                      <a:pt x="1174" y="770"/>
                      <a:pt x="1148" y="751"/>
                    </a:cubicBezTo>
                    <a:cubicBezTo>
                      <a:pt x="1134" y="741"/>
                      <a:pt x="1126" y="724"/>
                      <a:pt x="1112" y="715"/>
                    </a:cubicBezTo>
                    <a:cubicBezTo>
                      <a:pt x="1101" y="708"/>
                      <a:pt x="1087" y="709"/>
                      <a:pt x="1076" y="703"/>
                    </a:cubicBezTo>
                    <a:cubicBezTo>
                      <a:pt x="1051" y="689"/>
                      <a:pt x="1028" y="671"/>
                      <a:pt x="1004" y="655"/>
                    </a:cubicBezTo>
                    <a:cubicBezTo>
                      <a:pt x="992" y="647"/>
                      <a:pt x="968" y="631"/>
                      <a:pt x="968" y="631"/>
                    </a:cubicBezTo>
                    <a:cubicBezTo>
                      <a:pt x="1014" y="600"/>
                      <a:pt x="1027" y="573"/>
                      <a:pt x="1052" y="523"/>
                    </a:cubicBezTo>
                    <a:cubicBezTo>
                      <a:pt x="1035" y="240"/>
                      <a:pt x="1063" y="388"/>
                      <a:pt x="980" y="223"/>
                    </a:cubicBezTo>
                    <a:cubicBezTo>
                      <a:pt x="966" y="196"/>
                      <a:pt x="960" y="165"/>
                      <a:pt x="944" y="139"/>
                    </a:cubicBezTo>
                    <a:cubicBezTo>
                      <a:pt x="912" y="89"/>
                      <a:pt x="883" y="11"/>
                      <a:pt x="824" y="7"/>
                    </a:cubicBezTo>
                    <a:cubicBezTo>
                      <a:pt x="720" y="0"/>
                      <a:pt x="616" y="7"/>
                      <a:pt x="512" y="7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0" name="Freeform 16"/>
              <p:cNvSpPr>
                <a:spLocks/>
              </p:cNvSpPr>
              <p:nvPr/>
            </p:nvSpPr>
            <p:spPr bwMode="auto">
              <a:xfrm flipH="1">
                <a:off x="4482883" y="3842566"/>
                <a:ext cx="272302" cy="642312"/>
              </a:xfrm>
              <a:custGeom>
                <a:avLst/>
                <a:gdLst>
                  <a:gd name="T0" fmla="*/ 261938 w 1672"/>
                  <a:gd name="T1" fmla="*/ 80417 h 4150"/>
                  <a:gd name="T2" fmla="*/ 261938 w 1672"/>
                  <a:gd name="T3" fmla="*/ 445805 h 4150"/>
                  <a:gd name="T4" fmla="*/ 187492 w 1672"/>
                  <a:gd name="T5" fmla="*/ 764348 h 4150"/>
                  <a:gd name="T6" fmla="*/ 5514 w 1672"/>
                  <a:gd name="T7" fmla="*/ 1139105 h 4150"/>
                  <a:gd name="T8" fmla="*/ 104775 w 1672"/>
                  <a:gd name="T9" fmla="*/ 1673134 h 4150"/>
                  <a:gd name="T10" fmla="*/ 179220 w 1672"/>
                  <a:gd name="T11" fmla="*/ 1635658 h 4150"/>
                  <a:gd name="T12" fmla="*/ 286753 w 1672"/>
                  <a:gd name="T13" fmla="*/ 1738717 h 4150"/>
                  <a:gd name="T14" fmla="*/ 295024 w 1672"/>
                  <a:gd name="T15" fmla="*/ 2010415 h 4150"/>
                  <a:gd name="T16" fmla="*/ 286753 w 1672"/>
                  <a:gd name="T17" fmla="*/ 2797405 h 4150"/>
                  <a:gd name="T18" fmla="*/ 303296 w 1672"/>
                  <a:gd name="T19" fmla="*/ 3069103 h 4150"/>
                  <a:gd name="T20" fmla="*/ 220579 w 1672"/>
                  <a:gd name="T21" fmla="*/ 3106579 h 4150"/>
                  <a:gd name="T22" fmla="*/ 195764 w 1672"/>
                  <a:gd name="T23" fmla="*/ 3228376 h 4150"/>
                  <a:gd name="T24" fmla="*/ 601078 w 1672"/>
                  <a:gd name="T25" fmla="*/ 3219007 h 4150"/>
                  <a:gd name="T26" fmla="*/ 592806 w 1672"/>
                  <a:gd name="T27" fmla="*/ 2581919 h 4150"/>
                  <a:gd name="T28" fmla="*/ 758240 w 1672"/>
                  <a:gd name="T29" fmla="*/ 3134686 h 4150"/>
                  <a:gd name="T30" fmla="*/ 783055 w 1672"/>
                  <a:gd name="T31" fmla="*/ 3200269 h 4150"/>
                  <a:gd name="T32" fmla="*/ 1113924 w 1672"/>
                  <a:gd name="T33" fmla="*/ 3162793 h 4150"/>
                  <a:gd name="T34" fmla="*/ 1031207 w 1672"/>
                  <a:gd name="T35" fmla="*/ 3040997 h 4150"/>
                  <a:gd name="T36" fmla="*/ 965033 w 1672"/>
                  <a:gd name="T37" fmla="*/ 2694347 h 4150"/>
                  <a:gd name="T38" fmla="*/ 948490 w 1672"/>
                  <a:gd name="T39" fmla="*/ 2328959 h 4150"/>
                  <a:gd name="T40" fmla="*/ 898859 w 1672"/>
                  <a:gd name="T41" fmla="*/ 2029153 h 4150"/>
                  <a:gd name="T42" fmla="*/ 981576 w 1672"/>
                  <a:gd name="T43" fmla="*/ 1851144 h 4150"/>
                  <a:gd name="T44" fmla="*/ 1097380 w 1672"/>
                  <a:gd name="T45" fmla="*/ 1663765 h 4150"/>
                  <a:gd name="T46" fmla="*/ 1138739 w 1672"/>
                  <a:gd name="T47" fmla="*/ 1195319 h 4150"/>
                  <a:gd name="T48" fmla="*/ 1056022 w 1672"/>
                  <a:gd name="T49" fmla="*/ 1017309 h 4150"/>
                  <a:gd name="T50" fmla="*/ 956761 w 1672"/>
                  <a:gd name="T51" fmla="*/ 764348 h 4150"/>
                  <a:gd name="T52" fmla="*/ 849229 w 1672"/>
                  <a:gd name="T53" fmla="*/ 623814 h 4150"/>
                  <a:gd name="T54" fmla="*/ 766512 w 1672"/>
                  <a:gd name="T55" fmla="*/ 558232 h 4150"/>
                  <a:gd name="T56" fmla="*/ 692066 w 1672"/>
                  <a:gd name="T57" fmla="*/ 511387 h 4150"/>
                  <a:gd name="T58" fmla="*/ 725153 w 1672"/>
                  <a:gd name="T59" fmla="*/ 408329 h 4150"/>
                  <a:gd name="T60" fmla="*/ 650708 w 1672"/>
                  <a:gd name="T61" fmla="*/ 108523 h 4150"/>
                  <a:gd name="T62" fmla="*/ 352926 w 1672"/>
                  <a:gd name="T63" fmla="*/ 5465 h 41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2"/>
                  <a:gd name="T97" fmla="*/ 0 h 4150"/>
                  <a:gd name="T98" fmla="*/ 1672 w 1672"/>
                  <a:gd name="T99" fmla="*/ 4150 h 41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2" h="4150">
                    <a:moveTo>
                      <a:pt x="512" y="7"/>
                    </a:moveTo>
                    <a:cubicBezTo>
                      <a:pt x="460" y="33"/>
                      <a:pt x="428" y="71"/>
                      <a:pt x="380" y="103"/>
                    </a:cubicBezTo>
                    <a:cubicBezTo>
                      <a:pt x="324" y="187"/>
                      <a:pt x="316" y="218"/>
                      <a:pt x="296" y="319"/>
                    </a:cubicBezTo>
                    <a:cubicBezTo>
                      <a:pt x="303" y="416"/>
                      <a:pt x="295" y="514"/>
                      <a:pt x="380" y="571"/>
                    </a:cubicBezTo>
                    <a:cubicBezTo>
                      <a:pt x="391" y="628"/>
                      <a:pt x="490" y="669"/>
                      <a:pt x="500" y="727"/>
                    </a:cubicBezTo>
                    <a:cubicBezTo>
                      <a:pt x="461" y="805"/>
                      <a:pt x="260" y="859"/>
                      <a:pt x="272" y="979"/>
                    </a:cubicBezTo>
                    <a:cubicBezTo>
                      <a:pt x="231" y="1041"/>
                      <a:pt x="206" y="1064"/>
                      <a:pt x="188" y="1135"/>
                    </a:cubicBezTo>
                    <a:cubicBezTo>
                      <a:pt x="172" y="1210"/>
                      <a:pt x="16" y="1361"/>
                      <a:pt x="8" y="1459"/>
                    </a:cubicBezTo>
                    <a:cubicBezTo>
                      <a:pt x="0" y="1557"/>
                      <a:pt x="116" y="1609"/>
                      <a:pt x="140" y="1723"/>
                    </a:cubicBezTo>
                    <a:cubicBezTo>
                      <a:pt x="133" y="1828"/>
                      <a:pt x="108" y="2051"/>
                      <a:pt x="152" y="2143"/>
                    </a:cubicBezTo>
                    <a:cubicBezTo>
                      <a:pt x="164" y="2169"/>
                      <a:pt x="208" y="2135"/>
                      <a:pt x="236" y="2131"/>
                    </a:cubicBezTo>
                    <a:cubicBezTo>
                      <a:pt x="244" y="2119"/>
                      <a:pt x="246" y="2098"/>
                      <a:pt x="260" y="2095"/>
                    </a:cubicBezTo>
                    <a:cubicBezTo>
                      <a:pt x="289" y="2089"/>
                      <a:pt x="339" y="2190"/>
                      <a:pt x="356" y="2203"/>
                    </a:cubicBezTo>
                    <a:cubicBezTo>
                      <a:pt x="373" y="2216"/>
                      <a:pt x="396" y="2219"/>
                      <a:pt x="416" y="2227"/>
                    </a:cubicBezTo>
                    <a:cubicBezTo>
                      <a:pt x="432" y="2251"/>
                      <a:pt x="364" y="2275"/>
                      <a:pt x="380" y="2299"/>
                    </a:cubicBezTo>
                    <a:cubicBezTo>
                      <a:pt x="413" y="2349"/>
                      <a:pt x="442" y="2504"/>
                      <a:pt x="428" y="2575"/>
                    </a:cubicBezTo>
                    <a:cubicBezTo>
                      <a:pt x="432" y="2775"/>
                      <a:pt x="392" y="3044"/>
                      <a:pt x="464" y="3259"/>
                    </a:cubicBezTo>
                    <a:cubicBezTo>
                      <a:pt x="452" y="3367"/>
                      <a:pt x="437" y="3476"/>
                      <a:pt x="416" y="3583"/>
                    </a:cubicBezTo>
                    <a:cubicBezTo>
                      <a:pt x="420" y="3687"/>
                      <a:pt x="421" y="3791"/>
                      <a:pt x="428" y="3895"/>
                    </a:cubicBezTo>
                    <a:cubicBezTo>
                      <a:pt x="429" y="3908"/>
                      <a:pt x="451" y="3924"/>
                      <a:pt x="440" y="3931"/>
                    </a:cubicBezTo>
                    <a:cubicBezTo>
                      <a:pt x="416" y="3947"/>
                      <a:pt x="384" y="3939"/>
                      <a:pt x="356" y="3943"/>
                    </a:cubicBezTo>
                    <a:cubicBezTo>
                      <a:pt x="344" y="3955"/>
                      <a:pt x="330" y="3966"/>
                      <a:pt x="320" y="3979"/>
                    </a:cubicBezTo>
                    <a:cubicBezTo>
                      <a:pt x="302" y="4002"/>
                      <a:pt x="272" y="4051"/>
                      <a:pt x="272" y="4051"/>
                    </a:cubicBezTo>
                    <a:cubicBezTo>
                      <a:pt x="276" y="4079"/>
                      <a:pt x="260" y="4119"/>
                      <a:pt x="284" y="4135"/>
                    </a:cubicBezTo>
                    <a:cubicBezTo>
                      <a:pt x="307" y="4150"/>
                      <a:pt x="383" y="4122"/>
                      <a:pt x="416" y="4111"/>
                    </a:cubicBezTo>
                    <a:cubicBezTo>
                      <a:pt x="604" y="4119"/>
                      <a:pt x="701" y="4137"/>
                      <a:pt x="872" y="4123"/>
                    </a:cubicBezTo>
                    <a:cubicBezTo>
                      <a:pt x="876" y="4063"/>
                      <a:pt x="864" y="4000"/>
                      <a:pt x="884" y="3943"/>
                    </a:cubicBezTo>
                    <a:cubicBezTo>
                      <a:pt x="890" y="3927"/>
                      <a:pt x="845" y="3300"/>
                      <a:pt x="860" y="3307"/>
                    </a:cubicBezTo>
                    <a:cubicBezTo>
                      <a:pt x="886" y="3320"/>
                      <a:pt x="980" y="3987"/>
                      <a:pt x="1004" y="4003"/>
                    </a:cubicBezTo>
                    <a:cubicBezTo>
                      <a:pt x="1031" y="4021"/>
                      <a:pt x="1068" y="4011"/>
                      <a:pt x="1100" y="4015"/>
                    </a:cubicBezTo>
                    <a:cubicBezTo>
                      <a:pt x="1108" y="4027"/>
                      <a:pt x="1118" y="4038"/>
                      <a:pt x="1124" y="4051"/>
                    </a:cubicBezTo>
                    <a:cubicBezTo>
                      <a:pt x="1130" y="4066"/>
                      <a:pt x="1126" y="4086"/>
                      <a:pt x="1136" y="4099"/>
                    </a:cubicBezTo>
                    <a:cubicBezTo>
                      <a:pt x="1148" y="4113"/>
                      <a:pt x="1268" y="4123"/>
                      <a:pt x="1268" y="4123"/>
                    </a:cubicBezTo>
                    <a:cubicBezTo>
                      <a:pt x="1386" y="4108"/>
                      <a:pt x="1503" y="4089"/>
                      <a:pt x="1616" y="4051"/>
                    </a:cubicBezTo>
                    <a:cubicBezTo>
                      <a:pt x="1620" y="4039"/>
                      <a:pt x="1630" y="4027"/>
                      <a:pt x="1628" y="4015"/>
                    </a:cubicBezTo>
                    <a:cubicBezTo>
                      <a:pt x="1620" y="3967"/>
                      <a:pt x="1545" y="3911"/>
                      <a:pt x="1496" y="3895"/>
                    </a:cubicBezTo>
                    <a:cubicBezTo>
                      <a:pt x="1484" y="3799"/>
                      <a:pt x="1469" y="3702"/>
                      <a:pt x="1448" y="3607"/>
                    </a:cubicBezTo>
                    <a:cubicBezTo>
                      <a:pt x="1436" y="3553"/>
                      <a:pt x="1412" y="3505"/>
                      <a:pt x="1400" y="3451"/>
                    </a:cubicBezTo>
                    <a:cubicBezTo>
                      <a:pt x="1372" y="3324"/>
                      <a:pt x="1425" y="3242"/>
                      <a:pt x="1400" y="3115"/>
                    </a:cubicBezTo>
                    <a:cubicBezTo>
                      <a:pt x="1391" y="3072"/>
                      <a:pt x="1393" y="3028"/>
                      <a:pt x="1376" y="2983"/>
                    </a:cubicBezTo>
                    <a:cubicBezTo>
                      <a:pt x="1358" y="2936"/>
                      <a:pt x="1347" y="2874"/>
                      <a:pt x="1328" y="2827"/>
                    </a:cubicBezTo>
                    <a:cubicBezTo>
                      <a:pt x="1328" y="2763"/>
                      <a:pt x="1306" y="2661"/>
                      <a:pt x="1304" y="2599"/>
                    </a:cubicBezTo>
                    <a:cubicBezTo>
                      <a:pt x="1318" y="2545"/>
                      <a:pt x="1296" y="2493"/>
                      <a:pt x="1316" y="2455"/>
                    </a:cubicBezTo>
                    <a:cubicBezTo>
                      <a:pt x="1403" y="2440"/>
                      <a:pt x="1398" y="2450"/>
                      <a:pt x="1424" y="2371"/>
                    </a:cubicBezTo>
                    <a:cubicBezTo>
                      <a:pt x="1428" y="2335"/>
                      <a:pt x="1427" y="2298"/>
                      <a:pt x="1436" y="2263"/>
                    </a:cubicBezTo>
                    <a:cubicBezTo>
                      <a:pt x="1452" y="2199"/>
                      <a:pt x="1540" y="2166"/>
                      <a:pt x="1592" y="2131"/>
                    </a:cubicBezTo>
                    <a:cubicBezTo>
                      <a:pt x="1622" y="2086"/>
                      <a:pt x="1632" y="2038"/>
                      <a:pt x="1652" y="1987"/>
                    </a:cubicBezTo>
                    <a:cubicBezTo>
                      <a:pt x="1665" y="1764"/>
                      <a:pt x="1672" y="1771"/>
                      <a:pt x="1652" y="1531"/>
                    </a:cubicBezTo>
                    <a:cubicBezTo>
                      <a:pt x="1646" y="1464"/>
                      <a:pt x="1584" y="1419"/>
                      <a:pt x="1556" y="1363"/>
                    </a:cubicBezTo>
                    <a:cubicBezTo>
                      <a:pt x="1546" y="1344"/>
                      <a:pt x="1542" y="1322"/>
                      <a:pt x="1532" y="1303"/>
                    </a:cubicBezTo>
                    <a:cubicBezTo>
                      <a:pt x="1510" y="1262"/>
                      <a:pt x="1484" y="1223"/>
                      <a:pt x="1460" y="1183"/>
                    </a:cubicBezTo>
                    <a:cubicBezTo>
                      <a:pt x="1419" y="1115"/>
                      <a:pt x="1431" y="1043"/>
                      <a:pt x="1388" y="979"/>
                    </a:cubicBezTo>
                    <a:cubicBezTo>
                      <a:pt x="1368" y="901"/>
                      <a:pt x="1393" y="954"/>
                      <a:pt x="1340" y="907"/>
                    </a:cubicBezTo>
                    <a:cubicBezTo>
                      <a:pt x="1302" y="873"/>
                      <a:pt x="1274" y="827"/>
                      <a:pt x="1232" y="799"/>
                    </a:cubicBezTo>
                    <a:cubicBezTo>
                      <a:pt x="1205" y="781"/>
                      <a:pt x="1174" y="770"/>
                      <a:pt x="1148" y="751"/>
                    </a:cubicBezTo>
                    <a:cubicBezTo>
                      <a:pt x="1134" y="741"/>
                      <a:pt x="1126" y="724"/>
                      <a:pt x="1112" y="715"/>
                    </a:cubicBezTo>
                    <a:cubicBezTo>
                      <a:pt x="1101" y="708"/>
                      <a:pt x="1087" y="709"/>
                      <a:pt x="1076" y="703"/>
                    </a:cubicBezTo>
                    <a:cubicBezTo>
                      <a:pt x="1051" y="689"/>
                      <a:pt x="1028" y="671"/>
                      <a:pt x="1004" y="655"/>
                    </a:cubicBezTo>
                    <a:cubicBezTo>
                      <a:pt x="992" y="647"/>
                      <a:pt x="968" y="631"/>
                      <a:pt x="968" y="631"/>
                    </a:cubicBezTo>
                    <a:cubicBezTo>
                      <a:pt x="1014" y="600"/>
                      <a:pt x="1027" y="573"/>
                      <a:pt x="1052" y="523"/>
                    </a:cubicBezTo>
                    <a:cubicBezTo>
                      <a:pt x="1035" y="240"/>
                      <a:pt x="1063" y="388"/>
                      <a:pt x="980" y="223"/>
                    </a:cubicBezTo>
                    <a:cubicBezTo>
                      <a:pt x="966" y="196"/>
                      <a:pt x="960" y="165"/>
                      <a:pt x="944" y="139"/>
                    </a:cubicBezTo>
                    <a:cubicBezTo>
                      <a:pt x="912" y="89"/>
                      <a:pt x="883" y="11"/>
                      <a:pt x="824" y="7"/>
                    </a:cubicBezTo>
                    <a:cubicBezTo>
                      <a:pt x="720" y="0"/>
                      <a:pt x="616" y="7"/>
                      <a:pt x="512" y="7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 flipH="1">
                <a:off x="4960206" y="4226956"/>
                <a:ext cx="272302" cy="642312"/>
              </a:xfrm>
              <a:custGeom>
                <a:avLst/>
                <a:gdLst>
                  <a:gd name="T0" fmla="*/ 261938 w 1672"/>
                  <a:gd name="T1" fmla="*/ 80417 h 4150"/>
                  <a:gd name="T2" fmla="*/ 261938 w 1672"/>
                  <a:gd name="T3" fmla="*/ 445805 h 4150"/>
                  <a:gd name="T4" fmla="*/ 187492 w 1672"/>
                  <a:gd name="T5" fmla="*/ 764348 h 4150"/>
                  <a:gd name="T6" fmla="*/ 5514 w 1672"/>
                  <a:gd name="T7" fmla="*/ 1139105 h 4150"/>
                  <a:gd name="T8" fmla="*/ 104775 w 1672"/>
                  <a:gd name="T9" fmla="*/ 1673134 h 4150"/>
                  <a:gd name="T10" fmla="*/ 179220 w 1672"/>
                  <a:gd name="T11" fmla="*/ 1635658 h 4150"/>
                  <a:gd name="T12" fmla="*/ 286753 w 1672"/>
                  <a:gd name="T13" fmla="*/ 1738717 h 4150"/>
                  <a:gd name="T14" fmla="*/ 295024 w 1672"/>
                  <a:gd name="T15" fmla="*/ 2010415 h 4150"/>
                  <a:gd name="T16" fmla="*/ 286753 w 1672"/>
                  <a:gd name="T17" fmla="*/ 2797405 h 4150"/>
                  <a:gd name="T18" fmla="*/ 303296 w 1672"/>
                  <a:gd name="T19" fmla="*/ 3069103 h 4150"/>
                  <a:gd name="T20" fmla="*/ 220579 w 1672"/>
                  <a:gd name="T21" fmla="*/ 3106579 h 4150"/>
                  <a:gd name="T22" fmla="*/ 195764 w 1672"/>
                  <a:gd name="T23" fmla="*/ 3228376 h 4150"/>
                  <a:gd name="T24" fmla="*/ 601078 w 1672"/>
                  <a:gd name="T25" fmla="*/ 3219007 h 4150"/>
                  <a:gd name="T26" fmla="*/ 592806 w 1672"/>
                  <a:gd name="T27" fmla="*/ 2581919 h 4150"/>
                  <a:gd name="T28" fmla="*/ 758240 w 1672"/>
                  <a:gd name="T29" fmla="*/ 3134686 h 4150"/>
                  <a:gd name="T30" fmla="*/ 783055 w 1672"/>
                  <a:gd name="T31" fmla="*/ 3200269 h 4150"/>
                  <a:gd name="T32" fmla="*/ 1113924 w 1672"/>
                  <a:gd name="T33" fmla="*/ 3162793 h 4150"/>
                  <a:gd name="T34" fmla="*/ 1031207 w 1672"/>
                  <a:gd name="T35" fmla="*/ 3040997 h 4150"/>
                  <a:gd name="T36" fmla="*/ 965033 w 1672"/>
                  <a:gd name="T37" fmla="*/ 2694347 h 4150"/>
                  <a:gd name="T38" fmla="*/ 948490 w 1672"/>
                  <a:gd name="T39" fmla="*/ 2328959 h 4150"/>
                  <a:gd name="T40" fmla="*/ 898859 w 1672"/>
                  <a:gd name="T41" fmla="*/ 2029153 h 4150"/>
                  <a:gd name="T42" fmla="*/ 981576 w 1672"/>
                  <a:gd name="T43" fmla="*/ 1851144 h 4150"/>
                  <a:gd name="T44" fmla="*/ 1097380 w 1672"/>
                  <a:gd name="T45" fmla="*/ 1663765 h 4150"/>
                  <a:gd name="T46" fmla="*/ 1138739 w 1672"/>
                  <a:gd name="T47" fmla="*/ 1195319 h 4150"/>
                  <a:gd name="T48" fmla="*/ 1056022 w 1672"/>
                  <a:gd name="T49" fmla="*/ 1017309 h 4150"/>
                  <a:gd name="T50" fmla="*/ 956761 w 1672"/>
                  <a:gd name="T51" fmla="*/ 764348 h 4150"/>
                  <a:gd name="T52" fmla="*/ 849229 w 1672"/>
                  <a:gd name="T53" fmla="*/ 623814 h 4150"/>
                  <a:gd name="T54" fmla="*/ 766512 w 1672"/>
                  <a:gd name="T55" fmla="*/ 558232 h 4150"/>
                  <a:gd name="T56" fmla="*/ 692066 w 1672"/>
                  <a:gd name="T57" fmla="*/ 511387 h 4150"/>
                  <a:gd name="T58" fmla="*/ 725153 w 1672"/>
                  <a:gd name="T59" fmla="*/ 408329 h 4150"/>
                  <a:gd name="T60" fmla="*/ 650708 w 1672"/>
                  <a:gd name="T61" fmla="*/ 108523 h 4150"/>
                  <a:gd name="T62" fmla="*/ 352926 w 1672"/>
                  <a:gd name="T63" fmla="*/ 5465 h 41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2"/>
                  <a:gd name="T97" fmla="*/ 0 h 4150"/>
                  <a:gd name="T98" fmla="*/ 1672 w 1672"/>
                  <a:gd name="T99" fmla="*/ 4150 h 41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2" h="4150">
                    <a:moveTo>
                      <a:pt x="512" y="7"/>
                    </a:moveTo>
                    <a:cubicBezTo>
                      <a:pt x="460" y="33"/>
                      <a:pt x="428" y="71"/>
                      <a:pt x="380" y="103"/>
                    </a:cubicBezTo>
                    <a:cubicBezTo>
                      <a:pt x="324" y="187"/>
                      <a:pt x="316" y="218"/>
                      <a:pt x="296" y="319"/>
                    </a:cubicBezTo>
                    <a:cubicBezTo>
                      <a:pt x="303" y="416"/>
                      <a:pt x="295" y="514"/>
                      <a:pt x="380" y="571"/>
                    </a:cubicBezTo>
                    <a:cubicBezTo>
                      <a:pt x="391" y="628"/>
                      <a:pt x="490" y="669"/>
                      <a:pt x="500" y="727"/>
                    </a:cubicBezTo>
                    <a:cubicBezTo>
                      <a:pt x="461" y="805"/>
                      <a:pt x="260" y="859"/>
                      <a:pt x="272" y="979"/>
                    </a:cubicBezTo>
                    <a:cubicBezTo>
                      <a:pt x="231" y="1041"/>
                      <a:pt x="206" y="1064"/>
                      <a:pt x="188" y="1135"/>
                    </a:cubicBezTo>
                    <a:cubicBezTo>
                      <a:pt x="172" y="1210"/>
                      <a:pt x="16" y="1361"/>
                      <a:pt x="8" y="1459"/>
                    </a:cubicBezTo>
                    <a:cubicBezTo>
                      <a:pt x="0" y="1557"/>
                      <a:pt x="116" y="1609"/>
                      <a:pt x="140" y="1723"/>
                    </a:cubicBezTo>
                    <a:cubicBezTo>
                      <a:pt x="133" y="1828"/>
                      <a:pt x="108" y="2051"/>
                      <a:pt x="152" y="2143"/>
                    </a:cubicBezTo>
                    <a:cubicBezTo>
                      <a:pt x="164" y="2169"/>
                      <a:pt x="208" y="2135"/>
                      <a:pt x="236" y="2131"/>
                    </a:cubicBezTo>
                    <a:cubicBezTo>
                      <a:pt x="244" y="2119"/>
                      <a:pt x="246" y="2098"/>
                      <a:pt x="260" y="2095"/>
                    </a:cubicBezTo>
                    <a:cubicBezTo>
                      <a:pt x="289" y="2089"/>
                      <a:pt x="339" y="2190"/>
                      <a:pt x="356" y="2203"/>
                    </a:cubicBezTo>
                    <a:cubicBezTo>
                      <a:pt x="373" y="2216"/>
                      <a:pt x="396" y="2219"/>
                      <a:pt x="416" y="2227"/>
                    </a:cubicBezTo>
                    <a:cubicBezTo>
                      <a:pt x="432" y="2251"/>
                      <a:pt x="364" y="2275"/>
                      <a:pt x="380" y="2299"/>
                    </a:cubicBezTo>
                    <a:cubicBezTo>
                      <a:pt x="413" y="2349"/>
                      <a:pt x="442" y="2504"/>
                      <a:pt x="428" y="2575"/>
                    </a:cubicBezTo>
                    <a:cubicBezTo>
                      <a:pt x="432" y="2775"/>
                      <a:pt x="392" y="3044"/>
                      <a:pt x="464" y="3259"/>
                    </a:cubicBezTo>
                    <a:cubicBezTo>
                      <a:pt x="452" y="3367"/>
                      <a:pt x="437" y="3476"/>
                      <a:pt x="416" y="3583"/>
                    </a:cubicBezTo>
                    <a:cubicBezTo>
                      <a:pt x="420" y="3687"/>
                      <a:pt x="421" y="3791"/>
                      <a:pt x="428" y="3895"/>
                    </a:cubicBezTo>
                    <a:cubicBezTo>
                      <a:pt x="429" y="3908"/>
                      <a:pt x="451" y="3924"/>
                      <a:pt x="440" y="3931"/>
                    </a:cubicBezTo>
                    <a:cubicBezTo>
                      <a:pt x="416" y="3947"/>
                      <a:pt x="384" y="3939"/>
                      <a:pt x="356" y="3943"/>
                    </a:cubicBezTo>
                    <a:cubicBezTo>
                      <a:pt x="344" y="3955"/>
                      <a:pt x="330" y="3966"/>
                      <a:pt x="320" y="3979"/>
                    </a:cubicBezTo>
                    <a:cubicBezTo>
                      <a:pt x="302" y="4002"/>
                      <a:pt x="272" y="4051"/>
                      <a:pt x="272" y="4051"/>
                    </a:cubicBezTo>
                    <a:cubicBezTo>
                      <a:pt x="276" y="4079"/>
                      <a:pt x="260" y="4119"/>
                      <a:pt x="284" y="4135"/>
                    </a:cubicBezTo>
                    <a:cubicBezTo>
                      <a:pt x="307" y="4150"/>
                      <a:pt x="383" y="4122"/>
                      <a:pt x="416" y="4111"/>
                    </a:cubicBezTo>
                    <a:cubicBezTo>
                      <a:pt x="604" y="4119"/>
                      <a:pt x="701" y="4137"/>
                      <a:pt x="872" y="4123"/>
                    </a:cubicBezTo>
                    <a:cubicBezTo>
                      <a:pt x="876" y="4063"/>
                      <a:pt x="864" y="4000"/>
                      <a:pt x="884" y="3943"/>
                    </a:cubicBezTo>
                    <a:cubicBezTo>
                      <a:pt x="890" y="3927"/>
                      <a:pt x="845" y="3300"/>
                      <a:pt x="860" y="3307"/>
                    </a:cubicBezTo>
                    <a:cubicBezTo>
                      <a:pt x="886" y="3320"/>
                      <a:pt x="980" y="3987"/>
                      <a:pt x="1004" y="4003"/>
                    </a:cubicBezTo>
                    <a:cubicBezTo>
                      <a:pt x="1031" y="4021"/>
                      <a:pt x="1068" y="4011"/>
                      <a:pt x="1100" y="4015"/>
                    </a:cubicBezTo>
                    <a:cubicBezTo>
                      <a:pt x="1108" y="4027"/>
                      <a:pt x="1118" y="4038"/>
                      <a:pt x="1124" y="4051"/>
                    </a:cubicBezTo>
                    <a:cubicBezTo>
                      <a:pt x="1130" y="4066"/>
                      <a:pt x="1126" y="4086"/>
                      <a:pt x="1136" y="4099"/>
                    </a:cubicBezTo>
                    <a:cubicBezTo>
                      <a:pt x="1148" y="4113"/>
                      <a:pt x="1268" y="4123"/>
                      <a:pt x="1268" y="4123"/>
                    </a:cubicBezTo>
                    <a:cubicBezTo>
                      <a:pt x="1386" y="4108"/>
                      <a:pt x="1503" y="4089"/>
                      <a:pt x="1616" y="4051"/>
                    </a:cubicBezTo>
                    <a:cubicBezTo>
                      <a:pt x="1620" y="4039"/>
                      <a:pt x="1630" y="4027"/>
                      <a:pt x="1628" y="4015"/>
                    </a:cubicBezTo>
                    <a:cubicBezTo>
                      <a:pt x="1620" y="3967"/>
                      <a:pt x="1545" y="3911"/>
                      <a:pt x="1496" y="3895"/>
                    </a:cubicBezTo>
                    <a:cubicBezTo>
                      <a:pt x="1484" y="3799"/>
                      <a:pt x="1469" y="3702"/>
                      <a:pt x="1448" y="3607"/>
                    </a:cubicBezTo>
                    <a:cubicBezTo>
                      <a:pt x="1436" y="3553"/>
                      <a:pt x="1412" y="3505"/>
                      <a:pt x="1400" y="3451"/>
                    </a:cubicBezTo>
                    <a:cubicBezTo>
                      <a:pt x="1372" y="3324"/>
                      <a:pt x="1425" y="3242"/>
                      <a:pt x="1400" y="3115"/>
                    </a:cubicBezTo>
                    <a:cubicBezTo>
                      <a:pt x="1391" y="3072"/>
                      <a:pt x="1393" y="3028"/>
                      <a:pt x="1376" y="2983"/>
                    </a:cubicBezTo>
                    <a:cubicBezTo>
                      <a:pt x="1358" y="2936"/>
                      <a:pt x="1347" y="2874"/>
                      <a:pt x="1328" y="2827"/>
                    </a:cubicBezTo>
                    <a:cubicBezTo>
                      <a:pt x="1328" y="2763"/>
                      <a:pt x="1306" y="2661"/>
                      <a:pt x="1304" y="2599"/>
                    </a:cubicBezTo>
                    <a:cubicBezTo>
                      <a:pt x="1318" y="2545"/>
                      <a:pt x="1296" y="2493"/>
                      <a:pt x="1316" y="2455"/>
                    </a:cubicBezTo>
                    <a:cubicBezTo>
                      <a:pt x="1403" y="2440"/>
                      <a:pt x="1398" y="2450"/>
                      <a:pt x="1424" y="2371"/>
                    </a:cubicBezTo>
                    <a:cubicBezTo>
                      <a:pt x="1428" y="2335"/>
                      <a:pt x="1427" y="2298"/>
                      <a:pt x="1436" y="2263"/>
                    </a:cubicBezTo>
                    <a:cubicBezTo>
                      <a:pt x="1452" y="2199"/>
                      <a:pt x="1540" y="2166"/>
                      <a:pt x="1592" y="2131"/>
                    </a:cubicBezTo>
                    <a:cubicBezTo>
                      <a:pt x="1622" y="2086"/>
                      <a:pt x="1632" y="2038"/>
                      <a:pt x="1652" y="1987"/>
                    </a:cubicBezTo>
                    <a:cubicBezTo>
                      <a:pt x="1665" y="1764"/>
                      <a:pt x="1672" y="1771"/>
                      <a:pt x="1652" y="1531"/>
                    </a:cubicBezTo>
                    <a:cubicBezTo>
                      <a:pt x="1646" y="1464"/>
                      <a:pt x="1584" y="1419"/>
                      <a:pt x="1556" y="1363"/>
                    </a:cubicBezTo>
                    <a:cubicBezTo>
                      <a:pt x="1546" y="1344"/>
                      <a:pt x="1542" y="1322"/>
                      <a:pt x="1532" y="1303"/>
                    </a:cubicBezTo>
                    <a:cubicBezTo>
                      <a:pt x="1510" y="1262"/>
                      <a:pt x="1484" y="1223"/>
                      <a:pt x="1460" y="1183"/>
                    </a:cubicBezTo>
                    <a:cubicBezTo>
                      <a:pt x="1419" y="1115"/>
                      <a:pt x="1431" y="1043"/>
                      <a:pt x="1388" y="979"/>
                    </a:cubicBezTo>
                    <a:cubicBezTo>
                      <a:pt x="1368" y="901"/>
                      <a:pt x="1393" y="954"/>
                      <a:pt x="1340" y="907"/>
                    </a:cubicBezTo>
                    <a:cubicBezTo>
                      <a:pt x="1302" y="873"/>
                      <a:pt x="1274" y="827"/>
                      <a:pt x="1232" y="799"/>
                    </a:cubicBezTo>
                    <a:cubicBezTo>
                      <a:pt x="1205" y="781"/>
                      <a:pt x="1174" y="770"/>
                      <a:pt x="1148" y="751"/>
                    </a:cubicBezTo>
                    <a:cubicBezTo>
                      <a:pt x="1134" y="741"/>
                      <a:pt x="1126" y="724"/>
                      <a:pt x="1112" y="715"/>
                    </a:cubicBezTo>
                    <a:cubicBezTo>
                      <a:pt x="1101" y="708"/>
                      <a:pt x="1087" y="709"/>
                      <a:pt x="1076" y="703"/>
                    </a:cubicBezTo>
                    <a:cubicBezTo>
                      <a:pt x="1051" y="689"/>
                      <a:pt x="1028" y="671"/>
                      <a:pt x="1004" y="655"/>
                    </a:cubicBezTo>
                    <a:cubicBezTo>
                      <a:pt x="992" y="647"/>
                      <a:pt x="968" y="631"/>
                      <a:pt x="968" y="631"/>
                    </a:cubicBezTo>
                    <a:cubicBezTo>
                      <a:pt x="1014" y="600"/>
                      <a:pt x="1027" y="573"/>
                      <a:pt x="1052" y="523"/>
                    </a:cubicBezTo>
                    <a:cubicBezTo>
                      <a:pt x="1035" y="240"/>
                      <a:pt x="1063" y="388"/>
                      <a:pt x="980" y="223"/>
                    </a:cubicBezTo>
                    <a:cubicBezTo>
                      <a:pt x="966" y="196"/>
                      <a:pt x="960" y="165"/>
                      <a:pt x="944" y="139"/>
                    </a:cubicBezTo>
                    <a:cubicBezTo>
                      <a:pt x="912" y="89"/>
                      <a:pt x="883" y="11"/>
                      <a:pt x="824" y="7"/>
                    </a:cubicBezTo>
                    <a:cubicBezTo>
                      <a:pt x="720" y="0"/>
                      <a:pt x="616" y="7"/>
                      <a:pt x="512" y="7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13988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-27384"/>
            <a:ext cx="9163050" cy="688538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79512" y="2564904"/>
            <a:ext cx="4752528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65000">
                <a:schemeClr val="bg1">
                  <a:alpha val="9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80151" cy="1152525"/>
          </a:xfrm>
        </p:spPr>
        <p:txBody>
          <a:bodyPr>
            <a:noAutofit/>
          </a:bodyPr>
          <a:lstStyle/>
          <a:p>
            <a:r>
              <a:rPr lang="de-AT" sz="3200" dirty="0"/>
              <a:t>Kinder auf der Welt – Gestern-heute-morgen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302544"/>
            <a:ext cx="8229600" cy="614288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>Anzahl der Kinder (</a:t>
            </a:r>
            <a:r>
              <a:rPr lang="de-AT" sz="2000" dirty="0" smtClean="0"/>
              <a:t>0</a:t>
            </a:r>
            <a:r>
              <a:rPr lang="de-DE" sz="2000" dirty="0" smtClean="0"/>
              <a:t>–</a:t>
            </a:r>
            <a:r>
              <a:rPr lang="de-AT" sz="2000" dirty="0" smtClean="0"/>
              <a:t>14 </a:t>
            </a:r>
            <a:r>
              <a:rPr lang="de-AT" sz="2000" dirty="0"/>
              <a:t>Jahre) im Zeitraum von 2000 bis 2030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457200" y="5955377"/>
            <a:ext cx="2045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Quelle: Vereinte Nationen, Department </a:t>
            </a:r>
            <a:r>
              <a:rPr lang="de-AT" sz="1000" dirty="0" err="1"/>
              <a:t>of</a:t>
            </a:r>
            <a:r>
              <a:rPr lang="de-AT" sz="1000" dirty="0"/>
              <a:t> </a:t>
            </a:r>
            <a:r>
              <a:rPr lang="de-AT" sz="1000" dirty="0" err="1"/>
              <a:t>Economic</a:t>
            </a:r>
            <a:r>
              <a:rPr lang="de-AT" sz="1000" dirty="0"/>
              <a:t> </a:t>
            </a:r>
            <a:r>
              <a:rPr lang="de-AT" sz="1000" dirty="0" err="1"/>
              <a:t>and</a:t>
            </a:r>
            <a:r>
              <a:rPr lang="de-AT" sz="1000" dirty="0"/>
              <a:t> </a:t>
            </a:r>
            <a:r>
              <a:rPr lang="de-AT" sz="1000" dirty="0" err="1"/>
              <a:t>Social</a:t>
            </a:r>
            <a:r>
              <a:rPr lang="de-AT" sz="1000" dirty="0"/>
              <a:t> </a:t>
            </a:r>
            <a:r>
              <a:rPr lang="de-AT" sz="1000" dirty="0" err="1"/>
              <a:t>Affairs</a:t>
            </a:r>
            <a:r>
              <a:rPr lang="de-AT" sz="1000" dirty="0"/>
              <a:t> (http://esa.un.org/unpd/wpp/)</a:t>
            </a:r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062909"/>
              </p:ext>
            </p:extLst>
          </p:nvPr>
        </p:nvGraphicFramePr>
        <p:xfrm>
          <a:off x="7308304" y="1950219"/>
          <a:ext cx="1744980" cy="3422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524328" y="224168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in Milliarden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16012" y="1795534"/>
            <a:ext cx="6804260" cy="5040560"/>
            <a:chOff x="144004" y="1795534"/>
            <a:chExt cx="7092292" cy="5040560"/>
          </a:xfrm>
        </p:grpSpPr>
        <p:graphicFrame>
          <p:nvGraphicFramePr>
            <p:cNvPr id="9" name="Diagramm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4907523"/>
                </p:ext>
              </p:extLst>
            </p:nvPr>
          </p:nvGraphicFramePr>
          <p:xfrm>
            <a:off x="251520" y="1795534"/>
            <a:ext cx="6984776" cy="5040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Textfeld 3"/>
            <p:cNvSpPr txBox="1"/>
            <p:nvPr/>
          </p:nvSpPr>
          <p:spPr>
            <a:xfrm>
              <a:off x="144004" y="1950220"/>
              <a:ext cx="1115628" cy="28007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1600" dirty="0"/>
                <a:t>1,2 Mrd.</a:t>
              </a:r>
            </a:p>
            <a:p>
              <a:pPr algn="r"/>
              <a:endParaRPr lang="de-AT" sz="1600" dirty="0"/>
            </a:p>
            <a:p>
              <a:pPr algn="r"/>
              <a:r>
                <a:rPr lang="de-AT" sz="1600" dirty="0"/>
                <a:t>1 Mrd.</a:t>
              </a:r>
            </a:p>
            <a:p>
              <a:pPr algn="r"/>
              <a:endParaRPr lang="de-AT" sz="1600" dirty="0"/>
            </a:p>
            <a:p>
              <a:pPr algn="r"/>
              <a:r>
                <a:rPr lang="de-AT" sz="1600" dirty="0"/>
                <a:t>800 Mio.</a:t>
              </a:r>
            </a:p>
            <a:p>
              <a:pPr algn="r"/>
              <a:endParaRPr lang="de-AT" sz="1600" dirty="0"/>
            </a:p>
            <a:p>
              <a:pPr algn="r"/>
              <a:r>
                <a:rPr lang="de-AT" sz="1600" dirty="0"/>
                <a:t>600 Mio.</a:t>
              </a:r>
            </a:p>
            <a:p>
              <a:pPr algn="r"/>
              <a:endParaRPr lang="de-AT" sz="1600" dirty="0"/>
            </a:p>
            <a:p>
              <a:pPr algn="r"/>
              <a:r>
                <a:rPr lang="de-AT" sz="1600" dirty="0"/>
                <a:t>400 Mio.</a:t>
              </a:r>
            </a:p>
            <a:p>
              <a:pPr algn="r"/>
              <a:endParaRPr lang="de-AT" sz="1600" dirty="0"/>
            </a:p>
            <a:p>
              <a:pPr algn="r"/>
              <a:r>
                <a:rPr lang="de-AT" sz="1600" dirty="0"/>
                <a:t>200 Mio.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922514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-27384"/>
            <a:ext cx="9163050" cy="688538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79512" y="2564904"/>
            <a:ext cx="4752528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65000">
                <a:schemeClr val="bg1">
                  <a:alpha val="9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80151" cy="1152525"/>
          </a:xfrm>
        </p:spPr>
        <p:txBody>
          <a:bodyPr>
            <a:noAutofit/>
          </a:bodyPr>
          <a:lstStyle/>
          <a:p>
            <a:r>
              <a:rPr lang="de-AT" sz="3200" dirty="0"/>
              <a:t>Die meisten Kinder leben in Asien und Afrika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302544"/>
            <a:ext cx="8229600" cy="614288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>Prozentuelle Aufteilung: Kinder (</a:t>
            </a:r>
            <a:r>
              <a:rPr lang="de-AT" sz="2000" dirty="0" smtClean="0"/>
              <a:t>0</a:t>
            </a:r>
            <a:r>
              <a:rPr lang="de-DE" sz="2000" dirty="0" smtClean="0"/>
              <a:t>–</a:t>
            </a:r>
            <a:r>
              <a:rPr lang="de-AT" sz="2000" dirty="0" smtClean="0"/>
              <a:t>14 </a:t>
            </a:r>
            <a:r>
              <a:rPr lang="de-AT" sz="2000" dirty="0"/>
              <a:t>Jahre) der Welt im Jahr 2015 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115616" y="6405397"/>
            <a:ext cx="353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Quelle: Vereinte Nationen, Department </a:t>
            </a:r>
            <a:r>
              <a:rPr lang="de-AT" sz="1000" dirty="0" err="1"/>
              <a:t>of</a:t>
            </a:r>
            <a:r>
              <a:rPr lang="de-AT" sz="1000" dirty="0"/>
              <a:t> </a:t>
            </a:r>
            <a:r>
              <a:rPr lang="de-AT" sz="1000" dirty="0" err="1"/>
              <a:t>Economic</a:t>
            </a:r>
            <a:r>
              <a:rPr lang="de-AT" sz="1000" dirty="0"/>
              <a:t> </a:t>
            </a:r>
            <a:r>
              <a:rPr lang="de-AT" sz="1000" dirty="0" err="1"/>
              <a:t>and</a:t>
            </a:r>
            <a:r>
              <a:rPr lang="de-AT" sz="1000" dirty="0"/>
              <a:t> </a:t>
            </a:r>
            <a:r>
              <a:rPr lang="de-AT" sz="1000" dirty="0" err="1"/>
              <a:t>Social</a:t>
            </a:r>
            <a:r>
              <a:rPr lang="de-AT" sz="1000" dirty="0"/>
              <a:t> </a:t>
            </a:r>
            <a:r>
              <a:rPr lang="de-AT" sz="1000" dirty="0" err="1"/>
              <a:t>Affairs</a:t>
            </a:r>
            <a:r>
              <a:rPr lang="de-AT" sz="1000" dirty="0"/>
              <a:t> (http://esa.un.org/unpd/wpp/)</a:t>
            </a:r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517282"/>
              </p:ext>
            </p:extLst>
          </p:nvPr>
        </p:nvGraphicFramePr>
        <p:xfrm>
          <a:off x="657243" y="1848696"/>
          <a:ext cx="7056784" cy="421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6032897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-27384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0" y="116632"/>
            <a:ext cx="8500628" cy="1152525"/>
          </a:xfrm>
        </p:spPr>
        <p:txBody>
          <a:bodyPr/>
          <a:lstStyle/>
          <a:p>
            <a:r>
              <a:rPr lang="de-DE" sz="3200" dirty="0"/>
              <a:t>Kinderarbeit auf der Welt (</a:t>
            </a:r>
            <a:r>
              <a:rPr lang="de-DE" sz="3200" dirty="0" smtClean="0"/>
              <a:t>5–14-Jährige</a:t>
            </a:r>
            <a:r>
              <a:rPr lang="de-DE" sz="3200" dirty="0"/>
              <a:t>) 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99017" y="964127"/>
            <a:ext cx="8136904" cy="3960440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Weltweit muss jedes zehnte Kind arbeiten, in Afrika südlich der Sahara besonders viele, aber auch in Südamerika und anderen Regionen der Welt gibt es Kinderarbeit. </a:t>
            </a:r>
            <a:br>
              <a:rPr lang="de-DE" sz="2000" dirty="0"/>
            </a:br>
            <a:r>
              <a:rPr lang="de-DE" sz="2000" dirty="0"/>
              <a:t>Das Positive: </a:t>
            </a:r>
            <a:r>
              <a:rPr lang="de-DE" sz="2000" dirty="0" smtClean="0"/>
              <a:t>Die </a:t>
            </a:r>
            <a:r>
              <a:rPr lang="de-DE" sz="2000" dirty="0"/>
              <a:t>Zahlen gehen generell zurück! </a:t>
            </a:r>
            <a:endParaRPr lang="de-DE" sz="2000" b="1" dirty="0"/>
          </a:p>
          <a:p>
            <a:endParaRPr lang="de-DE" sz="1000" b="1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	</a:t>
            </a:r>
          </a:p>
          <a:p>
            <a:pPr marL="0" indent="0">
              <a:buNone/>
            </a:pPr>
            <a:r>
              <a:rPr lang="de-AT" sz="1900" dirty="0"/>
              <a:t/>
            </a:r>
            <a:br>
              <a:rPr lang="de-AT" sz="1900" dirty="0"/>
            </a:br>
            <a:endParaRPr lang="de-DE" sz="1900" dirty="0"/>
          </a:p>
          <a:p>
            <a:pPr>
              <a:buFont typeface="Wingdings" pitchFamily="2" charset="2"/>
              <a:buNone/>
            </a:pPr>
            <a:endParaRPr lang="de-DE" sz="2600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633207"/>
              </p:ext>
            </p:extLst>
          </p:nvPr>
        </p:nvGraphicFramePr>
        <p:xfrm>
          <a:off x="499017" y="2348879"/>
          <a:ext cx="6593263" cy="439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933493" y="3140968"/>
            <a:ext cx="20457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Angabe in Prozent</a:t>
            </a:r>
          </a:p>
          <a:p>
            <a:r>
              <a:rPr lang="de-AT" sz="1000" dirty="0" smtClean="0"/>
              <a:t>Quelle</a:t>
            </a:r>
            <a:r>
              <a:rPr lang="de-AT" sz="1000" dirty="0"/>
              <a:t>: Vereinte Nationen, Department </a:t>
            </a:r>
            <a:r>
              <a:rPr lang="de-AT" sz="1000" dirty="0" err="1"/>
              <a:t>of</a:t>
            </a:r>
            <a:r>
              <a:rPr lang="de-AT" sz="1000" dirty="0"/>
              <a:t> </a:t>
            </a:r>
            <a:r>
              <a:rPr lang="de-AT" sz="1000" dirty="0" err="1"/>
              <a:t>Economic</a:t>
            </a:r>
            <a:r>
              <a:rPr lang="de-AT" sz="1000" dirty="0"/>
              <a:t> </a:t>
            </a:r>
            <a:r>
              <a:rPr lang="de-AT" sz="1000" dirty="0" err="1"/>
              <a:t>and</a:t>
            </a:r>
            <a:r>
              <a:rPr lang="de-AT" sz="1000" dirty="0"/>
              <a:t> </a:t>
            </a:r>
            <a:r>
              <a:rPr lang="de-AT" sz="1000" dirty="0" err="1"/>
              <a:t>Social</a:t>
            </a:r>
            <a:r>
              <a:rPr lang="de-AT" sz="1000" dirty="0"/>
              <a:t> </a:t>
            </a:r>
            <a:r>
              <a:rPr lang="de-AT" sz="1000" dirty="0" err="1"/>
              <a:t>Affairs</a:t>
            </a:r>
            <a:r>
              <a:rPr lang="de-AT" sz="1000" dirty="0"/>
              <a:t> (http://esa.un.org/unpd/wpp/)</a:t>
            </a:r>
          </a:p>
        </p:txBody>
      </p:sp>
    </p:spTree>
    <p:extLst>
      <p:ext uri="{BB962C8B-B14F-4D97-AF65-F5344CB8AC3E}">
        <p14:creationId xmlns:p14="http://schemas.microsoft.com/office/powerpoint/2010/main" val="2918636753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-27384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0" y="116632"/>
            <a:ext cx="8500628" cy="1152525"/>
          </a:xfrm>
        </p:spPr>
        <p:txBody>
          <a:bodyPr/>
          <a:lstStyle/>
          <a:p>
            <a:r>
              <a:rPr lang="de-DE" sz="3200" dirty="0"/>
              <a:t>Geringe Schulbildung …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503548" y="1196752"/>
            <a:ext cx="8136904" cy="1008112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Jedes zehnte Kind im Volksschulalter geht weltweit nicht zur Schule </a:t>
            </a:r>
            <a:r>
              <a:rPr lang="de-DE" sz="2000" dirty="0" smtClean="0"/>
              <a:t>– </a:t>
            </a:r>
            <a:r>
              <a:rPr lang="de-DE" sz="2000" dirty="0"/>
              <a:t>wer arbeiten muss, kann nicht in die Schule gehen …</a:t>
            </a:r>
            <a:endParaRPr lang="de-DE" sz="2000" b="1" dirty="0"/>
          </a:p>
          <a:p>
            <a:endParaRPr lang="de-DE" sz="1000" b="1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	</a:t>
            </a:r>
          </a:p>
          <a:p>
            <a:pPr marL="0" indent="0">
              <a:buNone/>
            </a:pPr>
            <a:r>
              <a:rPr lang="de-AT" sz="1900" dirty="0"/>
              <a:t/>
            </a:r>
            <a:br>
              <a:rPr lang="de-AT" sz="1900" dirty="0"/>
            </a:br>
            <a:endParaRPr lang="de-DE" sz="1900" dirty="0"/>
          </a:p>
          <a:p>
            <a:pPr>
              <a:buFont typeface="Wingdings" pitchFamily="2" charset="2"/>
              <a:buNone/>
            </a:pPr>
            <a:endParaRPr lang="de-DE" sz="260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214594"/>
              </p:ext>
            </p:extLst>
          </p:nvPr>
        </p:nvGraphicFramePr>
        <p:xfrm>
          <a:off x="517002" y="2204864"/>
          <a:ext cx="7223350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933493" y="3140968"/>
            <a:ext cx="2045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Quelle: Vereinte Nationen, Department </a:t>
            </a:r>
            <a:r>
              <a:rPr lang="de-AT" sz="1000" dirty="0" err="1"/>
              <a:t>of</a:t>
            </a:r>
            <a:r>
              <a:rPr lang="de-AT" sz="1000" dirty="0"/>
              <a:t> </a:t>
            </a:r>
            <a:r>
              <a:rPr lang="de-AT" sz="1000" dirty="0" err="1"/>
              <a:t>Economic</a:t>
            </a:r>
            <a:r>
              <a:rPr lang="de-AT" sz="1000" dirty="0"/>
              <a:t> </a:t>
            </a:r>
            <a:r>
              <a:rPr lang="de-AT" sz="1000" dirty="0" err="1"/>
              <a:t>and</a:t>
            </a:r>
            <a:r>
              <a:rPr lang="de-AT" sz="1000" dirty="0"/>
              <a:t> </a:t>
            </a:r>
            <a:r>
              <a:rPr lang="de-AT" sz="1000" dirty="0" err="1"/>
              <a:t>Social</a:t>
            </a:r>
            <a:r>
              <a:rPr lang="de-AT" sz="1000" dirty="0"/>
              <a:t> </a:t>
            </a:r>
            <a:r>
              <a:rPr lang="de-AT" sz="1000" dirty="0" err="1"/>
              <a:t>Affairs</a:t>
            </a:r>
            <a:r>
              <a:rPr lang="de-AT" sz="1000" dirty="0"/>
              <a:t> (http://esa.un.org/unpd/wpp/)</a:t>
            </a:r>
          </a:p>
        </p:txBody>
      </p:sp>
    </p:spTree>
    <p:extLst>
      <p:ext uri="{BB962C8B-B14F-4D97-AF65-F5344CB8AC3E}">
        <p14:creationId xmlns:p14="http://schemas.microsoft.com/office/powerpoint/2010/main" val="1470087770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Besondere Zahlen zu Kindern in aller Welt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755576" y="1138436"/>
            <a:ext cx="8222940" cy="4018756"/>
          </a:xfrm>
        </p:spPr>
        <p:txBody>
          <a:bodyPr/>
          <a:lstStyle/>
          <a:p>
            <a:pPr marL="358775" indent="-358775">
              <a:buNone/>
            </a:pPr>
            <a:r>
              <a:rPr lang="de-AT" sz="2000" b="1" dirty="0"/>
              <a:t>250.000 Kinder </a:t>
            </a:r>
            <a:r>
              <a:rPr lang="de-AT" sz="2000" dirty="0"/>
              <a:t>müssen weltweit als </a:t>
            </a:r>
            <a:r>
              <a:rPr lang="de-AT" sz="2000" b="1" dirty="0"/>
              <a:t>Kindersoldaten</a:t>
            </a:r>
            <a:r>
              <a:rPr lang="de-AT" sz="2000" dirty="0"/>
              <a:t> kämpfen.</a:t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  <a:p>
            <a:pPr marL="358775" indent="-358775">
              <a:buNone/>
            </a:pPr>
            <a:r>
              <a:rPr lang="de-AT" sz="2000" b="1" dirty="0"/>
              <a:t>13,9 Jahre </a:t>
            </a:r>
            <a:r>
              <a:rPr lang="de-AT" sz="2000" dirty="0"/>
              <a:t>gehen Kinder durchschnittlich in </a:t>
            </a:r>
            <a:r>
              <a:rPr lang="de-AT" sz="2000" b="1" dirty="0"/>
              <a:t>der Ukraine </a:t>
            </a:r>
            <a:r>
              <a:rPr lang="de-AT" sz="2000" dirty="0"/>
              <a:t>in die </a:t>
            </a:r>
            <a:r>
              <a:rPr lang="de-AT" sz="2000" b="1" dirty="0"/>
              <a:t>Schule.</a:t>
            </a: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  <a:p>
            <a:pPr marL="358775" indent="-358775">
              <a:buNone/>
            </a:pPr>
            <a:r>
              <a:rPr lang="de-AT" sz="2000" b="1" dirty="0"/>
              <a:t>22 </a:t>
            </a:r>
            <a:r>
              <a:rPr lang="de-AT" sz="2000" b="1" dirty="0" err="1"/>
              <a:t>SchülerInnen</a:t>
            </a:r>
            <a:r>
              <a:rPr lang="de-AT" sz="2000" b="1" dirty="0"/>
              <a:t> </a:t>
            </a:r>
            <a:r>
              <a:rPr lang="de-AT" sz="2000" dirty="0"/>
              <a:t>gehen durchschnittlich </a:t>
            </a:r>
            <a:r>
              <a:rPr lang="de-AT" sz="2000" b="1" dirty="0"/>
              <a:t>in eine Schulklasse </a:t>
            </a:r>
            <a:r>
              <a:rPr lang="de-AT" sz="2000" dirty="0"/>
              <a:t>in</a:t>
            </a:r>
            <a:br>
              <a:rPr lang="de-AT" sz="2000" dirty="0"/>
            </a:br>
            <a:r>
              <a:rPr lang="de-AT" sz="2000" b="1" dirty="0"/>
              <a:t>Südamerika</a:t>
            </a:r>
            <a:r>
              <a:rPr lang="de-AT" sz="2000" dirty="0"/>
              <a:t> und der </a:t>
            </a:r>
            <a:r>
              <a:rPr lang="de-AT" sz="2000" b="1" dirty="0"/>
              <a:t>Karibik.</a:t>
            </a: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  <a:p>
            <a:pPr marL="358775" indent="-358775">
              <a:buNone/>
            </a:pPr>
            <a:r>
              <a:rPr lang="de-AT" sz="2000" b="1" dirty="0"/>
              <a:t>7%</a:t>
            </a:r>
            <a:r>
              <a:rPr lang="de-AT" sz="2000" dirty="0"/>
              <a:t> aller </a:t>
            </a:r>
            <a:r>
              <a:rPr lang="de-AT" sz="2000" b="1" dirty="0"/>
              <a:t>afrikanischen</a:t>
            </a:r>
            <a:r>
              <a:rPr lang="de-AT" sz="2000" dirty="0"/>
              <a:t> Kinder </a:t>
            </a:r>
            <a:r>
              <a:rPr lang="de-AT" sz="2000" b="1" dirty="0"/>
              <a:t>sterben</a:t>
            </a:r>
            <a:r>
              <a:rPr lang="de-AT" sz="2000" dirty="0"/>
              <a:t> vor ihrem 5. Geburtstag.</a:t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  <a:p>
            <a:pPr marL="358775" indent="-358775">
              <a:buNone/>
            </a:pPr>
            <a:r>
              <a:rPr lang="de-AT" sz="2000" b="1" dirty="0"/>
              <a:t>Jeder zweite</a:t>
            </a:r>
            <a:r>
              <a:rPr lang="de-AT" sz="2000" dirty="0"/>
              <a:t> </a:t>
            </a:r>
            <a:r>
              <a:rPr lang="de-AT" sz="2000" b="1" dirty="0"/>
              <a:t>Mensch</a:t>
            </a:r>
            <a:r>
              <a:rPr lang="de-AT" sz="2000" dirty="0"/>
              <a:t> in afrikanischen Staaten wie Uganda und Niger ist </a:t>
            </a:r>
            <a:r>
              <a:rPr lang="de-AT" sz="2000" b="1" dirty="0"/>
              <a:t>jünger als 15 Jahre.</a:t>
            </a:r>
            <a:br>
              <a:rPr lang="de-AT" sz="2000" b="1" dirty="0"/>
            </a:br>
            <a:endParaRPr lang="de-AT" sz="2000" b="1" dirty="0"/>
          </a:p>
          <a:p>
            <a:pPr marL="358775" indent="-358775">
              <a:buNone/>
            </a:pPr>
            <a:r>
              <a:rPr lang="de-AT" sz="2000" b="1" dirty="0"/>
              <a:t>Jedes zweite </a:t>
            </a:r>
            <a:r>
              <a:rPr lang="de-AT" sz="2000" dirty="0"/>
              <a:t>Kind in </a:t>
            </a:r>
            <a:r>
              <a:rPr lang="de-AT" sz="2000" b="1" dirty="0"/>
              <a:t>Indien, Timor </a:t>
            </a:r>
            <a:r>
              <a:rPr lang="de-AT" sz="2000" dirty="0"/>
              <a:t>und </a:t>
            </a:r>
            <a:r>
              <a:rPr lang="de-AT" sz="2000" b="1" dirty="0"/>
              <a:t>Bangladesch</a:t>
            </a:r>
            <a:r>
              <a:rPr lang="de-AT" sz="2000" dirty="0"/>
              <a:t> </a:t>
            </a:r>
            <a:br>
              <a:rPr lang="de-AT" sz="2000" dirty="0"/>
            </a:br>
            <a:r>
              <a:rPr lang="de-AT" sz="2000" dirty="0"/>
              <a:t>     </a:t>
            </a:r>
            <a:r>
              <a:rPr lang="de-AT" sz="2000" b="1" dirty="0"/>
              <a:t>ist untergewichtig.</a:t>
            </a:r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 flipH="1">
            <a:off x="483274" y="1932055"/>
            <a:ext cx="272302" cy="642312"/>
          </a:xfrm>
          <a:custGeom>
            <a:avLst/>
            <a:gdLst>
              <a:gd name="T0" fmla="*/ 261938 w 1672"/>
              <a:gd name="T1" fmla="*/ 80417 h 4150"/>
              <a:gd name="T2" fmla="*/ 261938 w 1672"/>
              <a:gd name="T3" fmla="*/ 445805 h 4150"/>
              <a:gd name="T4" fmla="*/ 187492 w 1672"/>
              <a:gd name="T5" fmla="*/ 764348 h 4150"/>
              <a:gd name="T6" fmla="*/ 5514 w 1672"/>
              <a:gd name="T7" fmla="*/ 1139105 h 4150"/>
              <a:gd name="T8" fmla="*/ 104775 w 1672"/>
              <a:gd name="T9" fmla="*/ 1673134 h 4150"/>
              <a:gd name="T10" fmla="*/ 179220 w 1672"/>
              <a:gd name="T11" fmla="*/ 1635658 h 4150"/>
              <a:gd name="T12" fmla="*/ 286753 w 1672"/>
              <a:gd name="T13" fmla="*/ 1738717 h 4150"/>
              <a:gd name="T14" fmla="*/ 295024 w 1672"/>
              <a:gd name="T15" fmla="*/ 2010415 h 4150"/>
              <a:gd name="T16" fmla="*/ 286753 w 1672"/>
              <a:gd name="T17" fmla="*/ 2797405 h 4150"/>
              <a:gd name="T18" fmla="*/ 303296 w 1672"/>
              <a:gd name="T19" fmla="*/ 3069103 h 4150"/>
              <a:gd name="T20" fmla="*/ 220579 w 1672"/>
              <a:gd name="T21" fmla="*/ 3106579 h 4150"/>
              <a:gd name="T22" fmla="*/ 195764 w 1672"/>
              <a:gd name="T23" fmla="*/ 3228376 h 4150"/>
              <a:gd name="T24" fmla="*/ 601078 w 1672"/>
              <a:gd name="T25" fmla="*/ 3219007 h 4150"/>
              <a:gd name="T26" fmla="*/ 592806 w 1672"/>
              <a:gd name="T27" fmla="*/ 2581919 h 4150"/>
              <a:gd name="T28" fmla="*/ 758240 w 1672"/>
              <a:gd name="T29" fmla="*/ 3134686 h 4150"/>
              <a:gd name="T30" fmla="*/ 783055 w 1672"/>
              <a:gd name="T31" fmla="*/ 3200269 h 4150"/>
              <a:gd name="T32" fmla="*/ 1113924 w 1672"/>
              <a:gd name="T33" fmla="*/ 3162793 h 4150"/>
              <a:gd name="T34" fmla="*/ 1031207 w 1672"/>
              <a:gd name="T35" fmla="*/ 3040997 h 4150"/>
              <a:gd name="T36" fmla="*/ 965033 w 1672"/>
              <a:gd name="T37" fmla="*/ 2694347 h 4150"/>
              <a:gd name="T38" fmla="*/ 948490 w 1672"/>
              <a:gd name="T39" fmla="*/ 2328959 h 4150"/>
              <a:gd name="T40" fmla="*/ 898859 w 1672"/>
              <a:gd name="T41" fmla="*/ 2029153 h 4150"/>
              <a:gd name="T42" fmla="*/ 981576 w 1672"/>
              <a:gd name="T43" fmla="*/ 1851144 h 4150"/>
              <a:gd name="T44" fmla="*/ 1097380 w 1672"/>
              <a:gd name="T45" fmla="*/ 1663765 h 4150"/>
              <a:gd name="T46" fmla="*/ 1138739 w 1672"/>
              <a:gd name="T47" fmla="*/ 1195319 h 4150"/>
              <a:gd name="T48" fmla="*/ 1056022 w 1672"/>
              <a:gd name="T49" fmla="*/ 1017309 h 4150"/>
              <a:gd name="T50" fmla="*/ 956761 w 1672"/>
              <a:gd name="T51" fmla="*/ 764348 h 4150"/>
              <a:gd name="T52" fmla="*/ 849229 w 1672"/>
              <a:gd name="T53" fmla="*/ 623814 h 4150"/>
              <a:gd name="T54" fmla="*/ 766512 w 1672"/>
              <a:gd name="T55" fmla="*/ 558232 h 4150"/>
              <a:gd name="T56" fmla="*/ 692066 w 1672"/>
              <a:gd name="T57" fmla="*/ 511387 h 4150"/>
              <a:gd name="T58" fmla="*/ 725153 w 1672"/>
              <a:gd name="T59" fmla="*/ 408329 h 4150"/>
              <a:gd name="T60" fmla="*/ 650708 w 1672"/>
              <a:gd name="T61" fmla="*/ 108523 h 4150"/>
              <a:gd name="T62" fmla="*/ 352926 w 1672"/>
              <a:gd name="T63" fmla="*/ 5465 h 4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72"/>
              <a:gd name="T97" fmla="*/ 0 h 4150"/>
              <a:gd name="T98" fmla="*/ 1672 w 1672"/>
              <a:gd name="T99" fmla="*/ 4150 h 41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72" h="4150">
                <a:moveTo>
                  <a:pt x="512" y="7"/>
                </a:moveTo>
                <a:cubicBezTo>
                  <a:pt x="460" y="33"/>
                  <a:pt x="428" y="71"/>
                  <a:pt x="380" y="103"/>
                </a:cubicBezTo>
                <a:cubicBezTo>
                  <a:pt x="324" y="187"/>
                  <a:pt x="316" y="218"/>
                  <a:pt x="296" y="319"/>
                </a:cubicBezTo>
                <a:cubicBezTo>
                  <a:pt x="303" y="416"/>
                  <a:pt x="295" y="514"/>
                  <a:pt x="380" y="571"/>
                </a:cubicBezTo>
                <a:cubicBezTo>
                  <a:pt x="391" y="628"/>
                  <a:pt x="490" y="669"/>
                  <a:pt x="500" y="727"/>
                </a:cubicBezTo>
                <a:cubicBezTo>
                  <a:pt x="461" y="805"/>
                  <a:pt x="260" y="859"/>
                  <a:pt x="272" y="979"/>
                </a:cubicBezTo>
                <a:cubicBezTo>
                  <a:pt x="231" y="1041"/>
                  <a:pt x="206" y="1064"/>
                  <a:pt x="188" y="1135"/>
                </a:cubicBezTo>
                <a:cubicBezTo>
                  <a:pt x="172" y="1210"/>
                  <a:pt x="16" y="1361"/>
                  <a:pt x="8" y="1459"/>
                </a:cubicBezTo>
                <a:cubicBezTo>
                  <a:pt x="0" y="1557"/>
                  <a:pt x="116" y="1609"/>
                  <a:pt x="140" y="1723"/>
                </a:cubicBezTo>
                <a:cubicBezTo>
                  <a:pt x="133" y="1828"/>
                  <a:pt x="108" y="2051"/>
                  <a:pt x="152" y="2143"/>
                </a:cubicBezTo>
                <a:cubicBezTo>
                  <a:pt x="164" y="2169"/>
                  <a:pt x="208" y="2135"/>
                  <a:pt x="236" y="2131"/>
                </a:cubicBezTo>
                <a:cubicBezTo>
                  <a:pt x="244" y="2119"/>
                  <a:pt x="246" y="2098"/>
                  <a:pt x="260" y="2095"/>
                </a:cubicBezTo>
                <a:cubicBezTo>
                  <a:pt x="289" y="2089"/>
                  <a:pt x="339" y="2190"/>
                  <a:pt x="356" y="2203"/>
                </a:cubicBezTo>
                <a:cubicBezTo>
                  <a:pt x="373" y="2216"/>
                  <a:pt x="396" y="2219"/>
                  <a:pt x="416" y="2227"/>
                </a:cubicBezTo>
                <a:cubicBezTo>
                  <a:pt x="432" y="2251"/>
                  <a:pt x="364" y="2275"/>
                  <a:pt x="380" y="2299"/>
                </a:cubicBezTo>
                <a:cubicBezTo>
                  <a:pt x="413" y="2349"/>
                  <a:pt x="442" y="2504"/>
                  <a:pt x="428" y="2575"/>
                </a:cubicBezTo>
                <a:cubicBezTo>
                  <a:pt x="432" y="2775"/>
                  <a:pt x="392" y="3044"/>
                  <a:pt x="464" y="3259"/>
                </a:cubicBezTo>
                <a:cubicBezTo>
                  <a:pt x="452" y="3367"/>
                  <a:pt x="437" y="3476"/>
                  <a:pt x="416" y="3583"/>
                </a:cubicBezTo>
                <a:cubicBezTo>
                  <a:pt x="420" y="3687"/>
                  <a:pt x="421" y="3791"/>
                  <a:pt x="428" y="3895"/>
                </a:cubicBezTo>
                <a:cubicBezTo>
                  <a:pt x="429" y="3908"/>
                  <a:pt x="451" y="3924"/>
                  <a:pt x="440" y="3931"/>
                </a:cubicBezTo>
                <a:cubicBezTo>
                  <a:pt x="416" y="3947"/>
                  <a:pt x="384" y="3939"/>
                  <a:pt x="356" y="3943"/>
                </a:cubicBezTo>
                <a:cubicBezTo>
                  <a:pt x="344" y="3955"/>
                  <a:pt x="330" y="3966"/>
                  <a:pt x="320" y="3979"/>
                </a:cubicBezTo>
                <a:cubicBezTo>
                  <a:pt x="302" y="4002"/>
                  <a:pt x="272" y="4051"/>
                  <a:pt x="272" y="4051"/>
                </a:cubicBezTo>
                <a:cubicBezTo>
                  <a:pt x="276" y="4079"/>
                  <a:pt x="260" y="4119"/>
                  <a:pt x="284" y="4135"/>
                </a:cubicBezTo>
                <a:cubicBezTo>
                  <a:pt x="307" y="4150"/>
                  <a:pt x="383" y="4122"/>
                  <a:pt x="416" y="4111"/>
                </a:cubicBezTo>
                <a:cubicBezTo>
                  <a:pt x="604" y="4119"/>
                  <a:pt x="701" y="4137"/>
                  <a:pt x="872" y="4123"/>
                </a:cubicBezTo>
                <a:cubicBezTo>
                  <a:pt x="876" y="4063"/>
                  <a:pt x="864" y="4000"/>
                  <a:pt x="884" y="3943"/>
                </a:cubicBezTo>
                <a:cubicBezTo>
                  <a:pt x="890" y="3927"/>
                  <a:pt x="845" y="3300"/>
                  <a:pt x="860" y="3307"/>
                </a:cubicBezTo>
                <a:cubicBezTo>
                  <a:pt x="886" y="3320"/>
                  <a:pt x="980" y="3987"/>
                  <a:pt x="1004" y="4003"/>
                </a:cubicBezTo>
                <a:cubicBezTo>
                  <a:pt x="1031" y="4021"/>
                  <a:pt x="1068" y="4011"/>
                  <a:pt x="1100" y="4015"/>
                </a:cubicBezTo>
                <a:cubicBezTo>
                  <a:pt x="1108" y="4027"/>
                  <a:pt x="1118" y="4038"/>
                  <a:pt x="1124" y="4051"/>
                </a:cubicBezTo>
                <a:cubicBezTo>
                  <a:pt x="1130" y="4066"/>
                  <a:pt x="1126" y="4086"/>
                  <a:pt x="1136" y="4099"/>
                </a:cubicBezTo>
                <a:cubicBezTo>
                  <a:pt x="1148" y="4113"/>
                  <a:pt x="1268" y="4123"/>
                  <a:pt x="1268" y="4123"/>
                </a:cubicBezTo>
                <a:cubicBezTo>
                  <a:pt x="1386" y="4108"/>
                  <a:pt x="1503" y="4089"/>
                  <a:pt x="1616" y="4051"/>
                </a:cubicBezTo>
                <a:cubicBezTo>
                  <a:pt x="1620" y="4039"/>
                  <a:pt x="1630" y="4027"/>
                  <a:pt x="1628" y="4015"/>
                </a:cubicBezTo>
                <a:cubicBezTo>
                  <a:pt x="1620" y="3967"/>
                  <a:pt x="1545" y="3911"/>
                  <a:pt x="1496" y="3895"/>
                </a:cubicBezTo>
                <a:cubicBezTo>
                  <a:pt x="1484" y="3799"/>
                  <a:pt x="1469" y="3702"/>
                  <a:pt x="1448" y="3607"/>
                </a:cubicBezTo>
                <a:cubicBezTo>
                  <a:pt x="1436" y="3553"/>
                  <a:pt x="1412" y="3505"/>
                  <a:pt x="1400" y="3451"/>
                </a:cubicBezTo>
                <a:cubicBezTo>
                  <a:pt x="1372" y="3324"/>
                  <a:pt x="1425" y="3242"/>
                  <a:pt x="1400" y="3115"/>
                </a:cubicBezTo>
                <a:cubicBezTo>
                  <a:pt x="1391" y="3072"/>
                  <a:pt x="1393" y="3028"/>
                  <a:pt x="1376" y="2983"/>
                </a:cubicBezTo>
                <a:cubicBezTo>
                  <a:pt x="1358" y="2936"/>
                  <a:pt x="1347" y="2874"/>
                  <a:pt x="1328" y="2827"/>
                </a:cubicBezTo>
                <a:cubicBezTo>
                  <a:pt x="1328" y="2763"/>
                  <a:pt x="1306" y="2661"/>
                  <a:pt x="1304" y="2599"/>
                </a:cubicBezTo>
                <a:cubicBezTo>
                  <a:pt x="1318" y="2545"/>
                  <a:pt x="1296" y="2493"/>
                  <a:pt x="1316" y="2455"/>
                </a:cubicBezTo>
                <a:cubicBezTo>
                  <a:pt x="1403" y="2440"/>
                  <a:pt x="1398" y="2450"/>
                  <a:pt x="1424" y="2371"/>
                </a:cubicBezTo>
                <a:cubicBezTo>
                  <a:pt x="1428" y="2335"/>
                  <a:pt x="1427" y="2298"/>
                  <a:pt x="1436" y="2263"/>
                </a:cubicBezTo>
                <a:cubicBezTo>
                  <a:pt x="1452" y="2199"/>
                  <a:pt x="1540" y="2166"/>
                  <a:pt x="1592" y="2131"/>
                </a:cubicBezTo>
                <a:cubicBezTo>
                  <a:pt x="1622" y="2086"/>
                  <a:pt x="1632" y="2038"/>
                  <a:pt x="1652" y="1987"/>
                </a:cubicBezTo>
                <a:cubicBezTo>
                  <a:pt x="1665" y="1764"/>
                  <a:pt x="1672" y="1771"/>
                  <a:pt x="1652" y="1531"/>
                </a:cubicBezTo>
                <a:cubicBezTo>
                  <a:pt x="1646" y="1464"/>
                  <a:pt x="1584" y="1419"/>
                  <a:pt x="1556" y="1363"/>
                </a:cubicBezTo>
                <a:cubicBezTo>
                  <a:pt x="1546" y="1344"/>
                  <a:pt x="1542" y="1322"/>
                  <a:pt x="1532" y="1303"/>
                </a:cubicBezTo>
                <a:cubicBezTo>
                  <a:pt x="1510" y="1262"/>
                  <a:pt x="1484" y="1223"/>
                  <a:pt x="1460" y="1183"/>
                </a:cubicBezTo>
                <a:cubicBezTo>
                  <a:pt x="1419" y="1115"/>
                  <a:pt x="1431" y="1043"/>
                  <a:pt x="1388" y="979"/>
                </a:cubicBezTo>
                <a:cubicBezTo>
                  <a:pt x="1368" y="901"/>
                  <a:pt x="1393" y="954"/>
                  <a:pt x="1340" y="907"/>
                </a:cubicBezTo>
                <a:cubicBezTo>
                  <a:pt x="1302" y="873"/>
                  <a:pt x="1274" y="827"/>
                  <a:pt x="1232" y="799"/>
                </a:cubicBezTo>
                <a:cubicBezTo>
                  <a:pt x="1205" y="781"/>
                  <a:pt x="1174" y="770"/>
                  <a:pt x="1148" y="751"/>
                </a:cubicBezTo>
                <a:cubicBezTo>
                  <a:pt x="1134" y="741"/>
                  <a:pt x="1126" y="724"/>
                  <a:pt x="1112" y="715"/>
                </a:cubicBezTo>
                <a:cubicBezTo>
                  <a:pt x="1101" y="708"/>
                  <a:pt x="1087" y="709"/>
                  <a:pt x="1076" y="703"/>
                </a:cubicBezTo>
                <a:cubicBezTo>
                  <a:pt x="1051" y="689"/>
                  <a:pt x="1028" y="671"/>
                  <a:pt x="1004" y="655"/>
                </a:cubicBezTo>
                <a:cubicBezTo>
                  <a:pt x="992" y="647"/>
                  <a:pt x="968" y="631"/>
                  <a:pt x="968" y="631"/>
                </a:cubicBezTo>
                <a:cubicBezTo>
                  <a:pt x="1014" y="600"/>
                  <a:pt x="1027" y="573"/>
                  <a:pt x="1052" y="523"/>
                </a:cubicBezTo>
                <a:cubicBezTo>
                  <a:pt x="1035" y="240"/>
                  <a:pt x="1063" y="388"/>
                  <a:pt x="980" y="223"/>
                </a:cubicBezTo>
                <a:cubicBezTo>
                  <a:pt x="966" y="196"/>
                  <a:pt x="960" y="165"/>
                  <a:pt x="944" y="139"/>
                </a:cubicBezTo>
                <a:cubicBezTo>
                  <a:pt x="912" y="89"/>
                  <a:pt x="883" y="11"/>
                  <a:pt x="824" y="7"/>
                </a:cubicBezTo>
                <a:cubicBezTo>
                  <a:pt x="720" y="0"/>
                  <a:pt x="616" y="7"/>
                  <a:pt x="512" y="7"/>
                </a:cubicBezTo>
                <a:close/>
              </a:path>
            </a:pathLst>
          </a:cu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 flipH="1">
            <a:off x="482068" y="2814988"/>
            <a:ext cx="272302" cy="642312"/>
          </a:xfrm>
          <a:custGeom>
            <a:avLst/>
            <a:gdLst>
              <a:gd name="T0" fmla="*/ 261938 w 1672"/>
              <a:gd name="T1" fmla="*/ 80417 h 4150"/>
              <a:gd name="T2" fmla="*/ 261938 w 1672"/>
              <a:gd name="T3" fmla="*/ 445805 h 4150"/>
              <a:gd name="T4" fmla="*/ 187492 w 1672"/>
              <a:gd name="T5" fmla="*/ 764348 h 4150"/>
              <a:gd name="T6" fmla="*/ 5514 w 1672"/>
              <a:gd name="T7" fmla="*/ 1139105 h 4150"/>
              <a:gd name="T8" fmla="*/ 104775 w 1672"/>
              <a:gd name="T9" fmla="*/ 1673134 h 4150"/>
              <a:gd name="T10" fmla="*/ 179220 w 1672"/>
              <a:gd name="T11" fmla="*/ 1635658 h 4150"/>
              <a:gd name="T12" fmla="*/ 286753 w 1672"/>
              <a:gd name="T13" fmla="*/ 1738717 h 4150"/>
              <a:gd name="T14" fmla="*/ 295024 w 1672"/>
              <a:gd name="T15" fmla="*/ 2010415 h 4150"/>
              <a:gd name="T16" fmla="*/ 286753 w 1672"/>
              <a:gd name="T17" fmla="*/ 2797405 h 4150"/>
              <a:gd name="T18" fmla="*/ 303296 w 1672"/>
              <a:gd name="T19" fmla="*/ 3069103 h 4150"/>
              <a:gd name="T20" fmla="*/ 220579 w 1672"/>
              <a:gd name="T21" fmla="*/ 3106579 h 4150"/>
              <a:gd name="T22" fmla="*/ 195764 w 1672"/>
              <a:gd name="T23" fmla="*/ 3228376 h 4150"/>
              <a:gd name="T24" fmla="*/ 601078 w 1672"/>
              <a:gd name="T25" fmla="*/ 3219007 h 4150"/>
              <a:gd name="T26" fmla="*/ 592806 w 1672"/>
              <a:gd name="T27" fmla="*/ 2581919 h 4150"/>
              <a:gd name="T28" fmla="*/ 758240 w 1672"/>
              <a:gd name="T29" fmla="*/ 3134686 h 4150"/>
              <a:gd name="T30" fmla="*/ 783055 w 1672"/>
              <a:gd name="T31" fmla="*/ 3200269 h 4150"/>
              <a:gd name="T32" fmla="*/ 1113924 w 1672"/>
              <a:gd name="T33" fmla="*/ 3162793 h 4150"/>
              <a:gd name="T34" fmla="*/ 1031207 w 1672"/>
              <a:gd name="T35" fmla="*/ 3040997 h 4150"/>
              <a:gd name="T36" fmla="*/ 965033 w 1672"/>
              <a:gd name="T37" fmla="*/ 2694347 h 4150"/>
              <a:gd name="T38" fmla="*/ 948490 w 1672"/>
              <a:gd name="T39" fmla="*/ 2328959 h 4150"/>
              <a:gd name="T40" fmla="*/ 898859 w 1672"/>
              <a:gd name="T41" fmla="*/ 2029153 h 4150"/>
              <a:gd name="T42" fmla="*/ 981576 w 1672"/>
              <a:gd name="T43" fmla="*/ 1851144 h 4150"/>
              <a:gd name="T44" fmla="*/ 1097380 w 1672"/>
              <a:gd name="T45" fmla="*/ 1663765 h 4150"/>
              <a:gd name="T46" fmla="*/ 1138739 w 1672"/>
              <a:gd name="T47" fmla="*/ 1195319 h 4150"/>
              <a:gd name="T48" fmla="*/ 1056022 w 1672"/>
              <a:gd name="T49" fmla="*/ 1017309 h 4150"/>
              <a:gd name="T50" fmla="*/ 956761 w 1672"/>
              <a:gd name="T51" fmla="*/ 764348 h 4150"/>
              <a:gd name="T52" fmla="*/ 849229 w 1672"/>
              <a:gd name="T53" fmla="*/ 623814 h 4150"/>
              <a:gd name="T54" fmla="*/ 766512 w 1672"/>
              <a:gd name="T55" fmla="*/ 558232 h 4150"/>
              <a:gd name="T56" fmla="*/ 692066 w 1672"/>
              <a:gd name="T57" fmla="*/ 511387 h 4150"/>
              <a:gd name="T58" fmla="*/ 725153 w 1672"/>
              <a:gd name="T59" fmla="*/ 408329 h 4150"/>
              <a:gd name="T60" fmla="*/ 650708 w 1672"/>
              <a:gd name="T61" fmla="*/ 108523 h 4150"/>
              <a:gd name="T62" fmla="*/ 352926 w 1672"/>
              <a:gd name="T63" fmla="*/ 5465 h 4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72"/>
              <a:gd name="T97" fmla="*/ 0 h 4150"/>
              <a:gd name="T98" fmla="*/ 1672 w 1672"/>
              <a:gd name="T99" fmla="*/ 4150 h 41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72" h="4150">
                <a:moveTo>
                  <a:pt x="512" y="7"/>
                </a:moveTo>
                <a:cubicBezTo>
                  <a:pt x="460" y="33"/>
                  <a:pt x="428" y="71"/>
                  <a:pt x="380" y="103"/>
                </a:cubicBezTo>
                <a:cubicBezTo>
                  <a:pt x="324" y="187"/>
                  <a:pt x="316" y="218"/>
                  <a:pt x="296" y="319"/>
                </a:cubicBezTo>
                <a:cubicBezTo>
                  <a:pt x="303" y="416"/>
                  <a:pt x="295" y="514"/>
                  <a:pt x="380" y="571"/>
                </a:cubicBezTo>
                <a:cubicBezTo>
                  <a:pt x="391" y="628"/>
                  <a:pt x="490" y="669"/>
                  <a:pt x="500" y="727"/>
                </a:cubicBezTo>
                <a:cubicBezTo>
                  <a:pt x="461" y="805"/>
                  <a:pt x="260" y="859"/>
                  <a:pt x="272" y="979"/>
                </a:cubicBezTo>
                <a:cubicBezTo>
                  <a:pt x="231" y="1041"/>
                  <a:pt x="206" y="1064"/>
                  <a:pt x="188" y="1135"/>
                </a:cubicBezTo>
                <a:cubicBezTo>
                  <a:pt x="172" y="1210"/>
                  <a:pt x="16" y="1361"/>
                  <a:pt x="8" y="1459"/>
                </a:cubicBezTo>
                <a:cubicBezTo>
                  <a:pt x="0" y="1557"/>
                  <a:pt x="116" y="1609"/>
                  <a:pt x="140" y="1723"/>
                </a:cubicBezTo>
                <a:cubicBezTo>
                  <a:pt x="133" y="1828"/>
                  <a:pt x="108" y="2051"/>
                  <a:pt x="152" y="2143"/>
                </a:cubicBezTo>
                <a:cubicBezTo>
                  <a:pt x="164" y="2169"/>
                  <a:pt x="208" y="2135"/>
                  <a:pt x="236" y="2131"/>
                </a:cubicBezTo>
                <a:cubicBezTo>
                  <a:pt x="244" y="2119"/>
                  <a:pt x="246" y="2098"/>
                  <a:pt x="260" y="2095"/>
                </a:cubicBezTo>
                <a:cubicBezTo>
                  <a:pt x="289" y="2089"/>
                  <a:pt x="339" y="2190"/>
                  <a:pt x="356" y="2203"/>
                </a:cubicBezTo>
                <a:cubicBezTo>
                  <a:pt x="373" y="2216"/>
                  <a:pt x="396" y="2219"/>
                  <a:pt x="416" y="2227"/>
                </a:cubicBezTo>
                <a:cubicBezTo>
                  <a:pt x="432" y="2251"/>
                  <a:pt x="364" y="2275"/>
                  <a:pt x="380" y="2299"/>
                </a:cubicBezTo>
                <a:cubicBezTo>
                  <a:pt x="413" y="2349"/>
                  <a:pt x="442" y="2504"/>
                  <a:pt x="428" y="2575"/>
                </a:cubicBezTo>
                <a:cubicBezTo>
                  <a:pt x="432" y="2775"/>
                  <a:pt x="392" y="3044"/>
                  <a:pt x="464" y="3259"/>
                </a:cubicBezTo>
                <a:cubicBezTo>
                  <a:pt x="452" y="3367"/>
                  <a:pt x="437" y="3476"/>
                  <a:pt x="416" y="3583"/>
                </a:cubicBezTo>
                <a:cubicBezTo>
                  <a:pt x="420" y="3687"/>
                  <a:pt x="421" y="3791"/>
                  <a:pt x="428" y="3895"/>
                </a:cubicBezTo>
                <a:cubicBezTo>
                  <a:pt x="429" y="3908"/>
                  <a:pt x="451" y="3924"/>
                  <a:pt x="440" y="3931"/>
                </a:cubicBezTo>
                <a:cubicBezTo>
                  <a:pt x="416" y="3947"/>
                  <a:pt x="384" y="3939"/>
                  <a:pt x="356" y="3943"/>
                </a:cubicBezTo>
                <a:cubicBezTo>
                  <a:pt x="344" y="3955"/>
                  <a:pt x="330" y="3966"/>
                  <a:pt x="320" y="3979"/>
                </a:cubicBezTo>
                <a:cubicBezTo>
                  <a:pt x="302" y="4002"/>
                  <a:pt x="272" y="4051"/>
                  <a:pt x="272" y="4051"/>
                </a:cubicBezTo>
                <a:cubicBezTo>
                  <a:pt x="276" y="4079"/>
                  <a:pt x="260" y="4119"/>
                  <a:pt x="284" y="4135"/>
                </a:cubicBezTo>
                <a:cubicBezTo>
                  <a:pt x="307" y="4150"/>
                  <a:pt x="383" y="4122"/>
                  <a:pt x="416" y="4111"/>
                </a:cubicBezTo>
                <a:cubicBezTo>
                  <a:pt x="604" y="4119"/>
                  <a:pt x="701" y="4137"/>
                  <a:pt x="872" y="4123"/>
                </a:cubicBezTo>
                <a:cubicBezTo>
                  <a:pt x="876" y="4063"/>
                  <a:pt x="864" y="4000"/>
                  <a:pt x="884" y="3943"/>
                </a:cubicBezTo>
                <a:cubicBezTo>
                  <a:pt x="890" y="3927"/>
                  <a:pt x="845" y="3300"/>
                  <a:pt x="860" y="3307"/>
                </a:cubicBezTo>
                <a:cubicBezTo>
                  <a:pt x="886" y="3320"/>
                  <a:pt x="980" y="3987"/>
                  <a:pt x="1004" y="4003"/>
                </a:cubicBezTo>
                <a:cubicBezTo>
                  <a:pt x="1031" y="4021"/>
                  <a:pt x="1068" y="4011"/>
                  <a:pt x="1100" y="4015"/>
                </a:cubicBezTo>
                <a:cubicBezTo>
                  <a:pt x="1108" y="4027"/>
                  <a:pt x="1118" y="4038"/>
                  <a:pt x="1124" y="4051"/>
                </a:cubicBezTo>
                <a:cubicBezTo>
                  <a:pt x="1130" y="4066"/>
                  <a:pt x="1126" y="4086"/>
                  <a:pt x="1136" y="4099"/>
                </a:cubicBezTo>
                <a:cubicBezTo>
                  <a:pt x="1148" y="4113"/>
                  <a:pt x="1268" y="4123"/>
                  <a:pt x="1268" y="4123"/>
                </a:cubicBezTo>
                <a:cubicBezTo>
                  <a:pt x="1386" y="4108"/>
                  <a:pt x="1503" y="4089"/>
                  <a:pt x="1616" y="4051"/>
                </a:cubicBezTo>
                <a:cubicBezTo>
                  <a:pt x="1620" y="4039"/>
                  <a:pt x="1630" y="4027"/>
                  <a:pt x="1628" y="4015"/>
                </a:cubicBezTo>
                <a:cubicBezTo>
                  <a:pt x="1620" y="3967"/>
                  <a:pt x="1545" y="3911"/>
                  <a:pt x="1496" y="3895"/>
                </a:cubicBezTo>
                <a:cubicBezTo>
                  <a:pt x="1484" y="3799"/>
                  <a:pt x="1469" y="3702"/>
                  <a:pt x="1448" y="3607"/>
                </a:cubicBezTo>
                <a:cubicBezTo>
                  <a:pt x="1436" y="3553"/>
                  <a:pt x="1412" y="3505"/>
                  <a:pt x="1400" y="3451"/>
                </a:cubicBezTo>
                <a:cubicBezTo>
                  <a:pt x="1372" y="3324"/>
                  <a:pt x="1425" y="3242"/>
                  <a:pt x="1400" y="3115"/>
                </a:cubicBezTo>
                <a:cubicBezTo>
                  <a:pt x="1391" y="3072"/>
                  <a:pt x="1393" y="3028"/>
                  <a:pt x="1376" y="2983"/>
                </a:cubicBezTo>
                <a:cubicBezTo>
                  <a:pt x="1358" y="2936"/>
                  <a:pt x="1347" y="2874"/>
                  <a:pt x="1328" y="2827"/>
                </a:cubicBezTo>
                <a:cubicBezTo>
                  <a:pt x="1328" y="2763"/>
                  <a:pt x="1306" y="2661"/>
                  <a:pt x="1304" y="2599"/>
                </a:cubicBezTo>
                <a:cubicBezTo>
                  <a:pt x="1318" y="2545"/>
                  <a:pt x="1296" y="2493"/>
                  <a:pt x="1316" y="2455"/>
                </a:cubicBezTo>
                <a:cubicBezTo>
                  <a:pt x="1403" y="2440"/>
                  <a:pt x="1398" y="2450"/>
                  <a:pt x="1424" y="2371"/>
                </a:cubicBezTo>
                <a:cubicBezTo>
                  <a:pt x="1428" y="2335"/>
                  <a:pt x="1427" y="2298"/>
                  <a:pt x="1436" y="2263"/>
                </a:cubicBezTo>
                <a:cubicBezTo>
                  <a:pt x="1452" y="2199"/>
                  <a:pt x="1540" y="2166"/>
                  <a:pt x="1592" y="2131"/>
                </a:cubicBezTo>
                <a:cubicBezTo>
                  <a:pt x="1622" y="2086"/>
                  <a:pt x="1632" y="2038"/>
                  <a:pt x="1652" y="1987"/>
                </a:cubicBezTo>
                <a:cubicBezTo>
                  <a:pt x="1665" y="1764"/>
                  <a:pt x="1672" y="1771"/>
                  <a:pt x="1652" y="1531"/>
                </a:cubicBezTo>
                <a:cubicBezTo>
                  <a:pt x="1646" y="1464"/>
                  <a:pt x="1584" y="1419"/>
                  <a:pt x="1556" y="1363"/>
                </a:cubicBezTo>
                <a:cubicBezTo>
                  <a:pt x="1546" y="1344"/>
                  <a:pt x="1542" y="1322"/>
                  <a:pt x="1532" y="1303"/>
                </a:cubicBezTo>
                <a:cubicBezTo>
                  <a:pt x="1510" y="1262"/>
                  <a:pt x="1484" y="1223"/>
                  <a:pt x="1460" y="1183"/>
                </a:cubicBezTo>
                <a:cubicBezTo>
                  <a:pt x="1419" y="1115"/>
                  <a:pt x="1431" y="1043"/>
                  <a:pt x="1388" y="979"/>
                </a:cubicBezTo>
                <a:cubicBezTo>
                  <a:pt x="1368" y="901"/>
                  <a:pt x="1393" y="954"/>
                  <a:pt x="1340" y="907"/>
                </a:cubicBezTo>
                <a:cubicBezTo>
                  <a:pt x="1302" y="873"/>
                  <a:pt x="1274" y="827"/>
                  <a:pt x="1232" y="799"/>
                </a:cubicBezTo>
                <a:cubicBezTo>
                  <a:pt x="1205" y="781"/>
                  <a:pt x="1174" y="770"/>
                  <a:pt x="1148" y="751"/>
                </a:cubicBezTo>
                <a:cubicBezTo>
                  <a:pt x="1134" y="741"/>
                  <a:pt x="1126" y="724"/>
                  <a:pt x="1112" y="715"/>
                </a:cubicBezTo>
                <a:cubicBezTo>
                  <a:pt x="1101" y="708"/>
                  <a:pt x="1087" y="709"/>
                  <a:pt x="1076" y="703"/>
                </a:cubicBezTo>
                <a:cubicBezTo>
                  <a:pt x="1051" y="689"/>
                  <a:pt x="1028" y="671"/>
                  <a:pt x="1004" y="655"/>
                </a:cubicBezTo>
                <a:cubicBezTo>
                  <a:pt x="992" y="647"/>
                  <a:pt x="968" y="631"/>
                  <a:pt x="968" y="631"/>
                </a:cubicBezTo>
                <a:cubicBezTo>
                  <a:pt x="1014" y="600"/>
                  <a:pt x="1027" y="573"/>
                  <a:pt x="1052" y="523"/>
                </a:cubicBezTo>
                <a:cubicBezTo>
                  <a:pt x="1035" y="240"/>
                  <a:pt x="1063" y="388"/>
                  <a:pt x="980" y="223"/>
                </a:cubicBezTo>
                <a:cubicBezTo>
                  <a:pt x="966" y="196"/>
                  <a:pt x="960" y="165"/>
                  <a:pt x="944" y="139"/>
                </a:cubicBezTo>
                <a:cubicBezTo>
                  <a:pt x="912" y="89"/>
                  <a:pt x="883" y="11"/>
                  <a:pt x="824" y="7"/>
                </a:cubicBezTo>
                <a:cubicBezTo>
                  <a:pt x="720" y="0"/>
                  <a:pt x="616" y="7"/>
                  <a:pt x="512" y="7"/>
                </a:cubicBezTo>
                <a:close/>
              </a:path>
            </a:pathLst>
          </a:custGeom>
          <a:solidFill>
            <a:srgbClr val="33CC33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1" name="Freeform 16"/>
          <p:cNvSpPr>
            <a:spLocks/>
          </p:cNvSpPr>
          <p:nvPr/>
        </p:nvSpPr>
        <p:spPr bwMode="auto">
          <a:xfrm flipH="1">
            <a:off x="482068" y="3938816"/>
            <a:ext cx="272302" cy="642312"/>
          </a:xfrm>
          <a:custGeom>
            <a:avLst/>
            <a:gdLst>
              <a:gd name="T0" fmla="*/ 261938 w 1672"/>
              <a:gd name="T1" fmla="*/ 80417 h 4150"/>
              <a:gd name="T2" fmla="*/ 261938 w 1672"/>
              <a:gd name="T3" fmla="*/ 445805 h 4150"/>
              <a:gd name="T4" fmla="*/ 187492 w 1672"/>
              <a:gd name="T5" fmla="*/ 764348 h 4150"/>
              <a:gd name="T6" fmla="*/ 5514 w 1672"/>
              <a:gd name="T7" fmla="*/ 1139105 h 4150"/>
              <a:gd name="T8" fmla="*/ 104775 w 1672"/>
              <a:gd name="T9" fmla="*/ 1673134 h 4150"/>
              <a:gd name="T10" fmla="*/ 179220 w 1672"/>
              <a:gd name="T11" fmla="*/ 1635658 h 4150"/>
              <a:gd name="T12" fmla="*/ 286753 w 1672"/>
              <a:gd name="T13" fmla="*/ 1738717 h 4150"/>
              <a:gd name="T14" fmla="*/ 295024 w 1672"/>
              <a:gd name="T15" fmla="*/ 2010415 h 4150"/>
              <a:gd name="T16" fmla="*/ 286753 w 1672"/>
              <a:gd name="T17" fmla="*/ 2797405 h 4150"/>
              <a:gd name="T18" fmla="*/ 303296 w 1672"/>
              <a:gd name="T19" fmla="*/ 3069103 h 4150"/>
              <a:gd name="T20" fmla="*/ 220579 w 1672"/>
              <a:gd name="T21" fmla="*/ 3106579 h 4150"/>
              <a:gd name="T22" fmla="*/ 195764 w 1672"/>
              <a:gd name="T23" fmla="*/ 3228376 h 4150"/>
              <a:gd name="T24" fmla="*/ 601078 w 1672"/>
              <a:gd name="T25" fmla="*/ 3219007 h 4150"/>
              <a:gd name="T26" fmla="*/ 592806 w 1672"/>
              <a:gd name="T27" fmla="*/ 2581919 h 4150"/>
              <a:gd name="T28" fmla="*/ 758240 w 1672"/>
              <a:gd name="T29" fmla="*/ 3134686 h 4150"/>
              <a:gd name="T30" fmla="*/ 783055 w 1672"/>
              <a:gd name="T31" fmla="*/ 3200269 h 4150"/>
              <a:gd name="T32" fmla="*/ 1113924 w 1672"/>
              <a:gd name="T33" fmla="*/ 3162793 h 4150"/>
              <a:gd name="T34" fmla="*/ 1031207 w 1672"/>
              <a:gd name="T35" fmla="*/ 3040997 h 4150"/>
              <a:gd name="T36" fmla="*/ 965033 w 1672"/>
              <a:gd name="T37" fmla="*/ 2694347 h 4150"/>
              <a:gd name="T38" fmla="*/ 948490 w 1672"/>
              <a:gd name="T39" fmla="*/ 2328959 h 4150"/>
              <a:gd name="T40" fmla="*/ 898859 w 1672"/>
              <a:gd name="T41" fmla="*/ 2029153 h 4150"/>
              <a:gd name="T42" fmla="*/ 981576 w 1672"/>
              <a:gd name="T43" fmla="*/ 1851144 h 4150"/>
              <a:gd name="T44" fmla="*/ 1097380 w 1672"/>
              <a:gd name="T45" fmla="*/ 1663765 h 4150"/>
              <a:gd name="T46" fmla="*/ 1138739 w 1672"/>
              <a:gd name="T47" fmla="*/ 1195319 h 4150"/>
              <a:gd name="T48" fmla="*/ 1056022 w 1672"/>
              <a:gd name="T49" fmla="*/ 1017309 h 4150"/>
              <a:gd name="T50" fmla="*/ 956761 w 1672"/>
              <a:gd name="T51" fmla="*/ 764348 h 4150"/>
              <a:gd name="T52" fmla="*/ 849229 w 1672"/>
              <a:gd name="T53" fmla="*/ 623814 h 4150"/>
              <a:gd name="T54" fmla="*/ 766512 w 1672"/>
              <a:gd name="T55" fmla="*/ 558232 h 4150"/>
              <a:gd name="T56" fmla="*/ 692066 w 1672"/>
              <a:gd name="T57" fmla="*/ 511387 h 4150"/>
              <a:gd name="T58" fmla="*/ 725153 w 1672"/>
              <a:gd name="T59" fmla="*/ 408329 h 4150"/>
              <a:gd name="T60" fmla="*/ 650708 w 1672"/>
              <a:gd name="T61" fmla="*/ 108523 h 4150"/>
              <a:gd name="T62" fmla="*/ 352926 w 1672"/>
              <a:gd name="T63" fmla="*/ 5465 h 4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72"/>
              <a:gd name="T97" fmla="*/ 0 h 4150"/>
              <a:gd name="T98" fmla="*/ 1672 w 1672"/>
              <a:gd name="T99" fmla="*/ 4150 h 41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72" h="4150">
                <a:moveTo>
                  <a:pt x="512" y="7"/>
                </a:moveTo>
                <a:cubicBezTo>
                  <a:pt x="460" y="33"/>
                  <a:pt x="428" y="71"/>
                  <a:pt x="380" y="103"/>
                </a:cubicBezTo>
                <a:cubicBezTo>
                  <a:pt x="324" y="187"/>
                  <a:pt x="316" y="218"/>
                  <a:pt x="296" y="319"/>
                </a:cubicBezTo>
                <a:cubicBezTo>
                  <a:pt x="303" y="416"/>
                  <a:pt x="295" y="514"/>
                  <a:pt x="380" y="571"/>
                </a:cubicBezTo>
                <a:cubicBezTo>
                  <a:pt x="391" y="628"/>
                  <a:pt x="490" y="669"/>
                  <a:pt x="500" y="727"/>
                </a:cubicBezTo>
                <a:cubicBezTo>
                  <a:pt x="461" y="805"/>
                  <a:pt x="260" y="859"/>
                  <a:pt x="272" y="979"/>
                </a:cubicBezTo>
                <a:cubicBezTo>
                  <a:pt x="231" y="1041"/>
                  <a:pt x="206" y="1064"/>
                  <a:pt x="188" y="1135"/>
                </a:cubicBezTo>
                <a:cubicBezTo>
                  <a:pt x="172" y="1210"/>
                  <a:pt x="16" y="1361"/>
                  <a:pt x="8" y="1459"/>
                </a:cubicBezTo>
                <a:cubicBezTo>
                  <a:pt x="0" y="1557"/>
                  <a:pt x="116" y="1609"/>
                  <a:pt x="140" y="1723"/>
                </a:cubicBezTo>
                <a:cubicBezTo>
                  <a:pt x="133" y="1828"/>
                  <a:pt x="108" y="2051"/>
                  <a:pt x="152" y="2143"/>
                </a:cubicBezTo>
                <a:cubicBezTo>
                  <a:pt x="164" y="2169"/>
                  <a:pt x="208" y="2135"/>
                  <a:pt x="236" y="2131"/>
                </a:cubicBezTo>
                <a:cubicBezTo>
                  <a:pt x="244" y="2119"/>
                  <a:pt x="246" y="2098"/>
                  <a:pt x="260" y="2095"/>
                </a:cubicBezTo>
                <a:cubicBezTo>
                  <a:pt x="289" y="2089"/>
                  <a:pt x="339" y="2190"/>
                  <a:pt x="356" y="2203"/>
                </a:cubicBezTo>
                <a:cubicBezTo>
                  <a:pt x="373" y="2216"/>
                  <a:pt x="396" y="2219"/>
                  <a:pt x="416" y="2227"/>
                </a:cubicBezTo>
                <a:cubicBezTo>
                  <a:pt x="432" y="2251"/>
                  <a:pt x="364" y="2275"/>
                  <a:pt x="380" y="2299"/>
                </a:cubicBezTo>
                <a:cubicBezTo>
                  <a:pt x="413" y="2349"/>
                  <a:pt x="442" y="2504"/>
                  <a:pt x="428" y="2575"/>
                </a:cubicBezTo>
                <a:cubicBezTo>
                  <a:pt x="432" y="2775"/>
                  <a:pt x="392" y="3044"/>
                  <a:pt x="464" y="3259"/>
                </a:cubicBezTo>
                <a:cubicBezTo>
                  <a:pt x="452" y="3367"/>
                  <a:pt x="437" y="3476"/>
                  <a:pt x="416" y="3583"/>
                </a:cubicBezTo>
                <a:cubicBezTo>
                  <a:pt x="420" y="3687"/>
                  <a:pt x="421" y="3791"/>
                  <a:pt x="428" y="3895"/>
                </a:cubicBezTo>
                <a:cubicBezTo>
                  <a:pt x="429" y="3908"/>
                  <a:pt x="451" y="3924"/>
                  <a:pt x="440" y="3931"/>
                </a:cubicBezTo>
                <a:cubicBezTo>
                  <a:pt x="416" y="3947"/>
                  <a:pt x="384" y="3939"/>
                  <a:pt x="356" y="3943"/>
                </a:cubicBezTo>
                <a:cubicBezTo>
                  <a:pt x="344" y="3955"/>
                  <a:pt x="330" y="3966"/>
                  <a:pt x="320" y="3979"/>
                </a:cubicBezTo>
                <a:cubicBezTo>
                  <a:pt x="302" y="4002"/>
                  <a:pt x="272" y="4051"/>
                  <a:pt x="272" y="4051"/>
                </a:cubicBezTo>
                <a:cubicBezTo>
                  <a:pt x="276" y="4079"/>
                  <a:pt x="260" y="4119"/>
                  <a:pt x="284" y="4135"/>
                </a:cubicBezTo>
                <a:cubicBezTo>
                  <a:pt x="307" y="4150"/>
                  <a:pt x="383" y="4122"/>
                  <a:pt x="416" y="4111"/>
                </a:cubicBezTo>
                <a:cubicBezTo>
                  <a:pt x="604" y="4119"/>
                  <a:pt x="701" y="4137"/>
                  <a:pt x="872" y="4123"/>
                </a:cubicBezTo>
                <a:cubicBezTo>
                  <a:pt x="876" y="4063"/>
                  <a:pt x="864" y="4000"/>
                  <a:pt x="884" y="3943"/>
                </a:cubicBezTo>
                <a:cubicBezTo>
                  <a:pt x="890" y="3927"/>
                  <a:pt x="845" y="3300"/>
                  <a:pt x="860" y="3307"/>
                </a:cubicBezTo>
                <a:cubicBezTo>
                  <a:pt x="886" y="3320"/>
                  <a:pt x="980" y="3987"/>
                  <a:pt x="1004" y="4003"/>
                </a:cubicBezTo>
                <a:cubicBezTo>
                  <a:pt x="1031" y="4021"/>
                  <a:pt x="1068" y="4011"/>
                  <a:pt x="1100" y="4015"/>
                </a:cubicBezTo>
                <a:cubicBezTo>
                  <a:pt x="1108" y="4027"/>
                  <a:pt x="1118" y="4038"/>
                  <a:pt x="1124" y="4051"/>
                </a:cubicBezTo>
                <a:cubicBezTo>
                  <a:pt x="1130" y="4066"/>
                  <a:pt x="1126" y="4086"/>
                  <a:pt x="1136" y="4099"/>
                </a:cubicBezTo>
                <a:cubicBezTo>
                  <a:pt x="1148" y="4113"/>
                  <a:pt x="1268" y="4123"/>
                  <a:pt x="1268" y="4123"/>
                </a:cubicBezTo>
                <a:cubicBezTo>
                  <a:pt x="1386" y="4108"/>
                  <a:pt x="1503" y="4089"/>
                  <a:pt x="1616" y="4051"/>
                </a:cubicBezTo>
                <a:cubicBezTo>
                  <a:pt x="1620" y="4039"/>
                  <a:pt x="1630" y="4027"/>
                  <a:pt x="1628" y="4015"/>
                </a:cubicBezTo>
                <a:cubicBezTo>
                  <a:pt x="1620" y="3967"/>
                  <a:pt x="1545" y="3911"/>
                  <a:pt x="1496" y="3895"/>
                </a:cubicBezTo>
                <a:cubicBezTo>
                  <a:pt x="1484" y="3799"/>
                  <a:pt x="1469" y="3702"/>
                  <a:pt x="1448" y="3607"/>
                </a:cubicBezTo>
                <a:cubicBezTo>
                  <a:pt x="1436" y="3553"/>
                  <a:pt x="1412" y="3505"/>
                  <a:pt x="1400" y="3451"/>
                </a:cubicBezTo>
                <a:cubicBezTo>
                  <a:pt x="1372" y="3324"/>
                  <a:pt x="1425" y="3242"/>
                  <a:pt x="1400" y="3115"/>
                </a:cubicBezTo>
                <a:cubicBezTo>
                  <a:pt x="1391" y="3072"/>
                  <a:pt x="1393" y="3028"/>
                  <a:pt x="1376" y="2983"/>
                </a:cubicBezTo>
                <a:cubicBezTo>
                  <a:pt x="1358" y="2936"/>
                  <a:pt x="1347" y="2874"/>
                  <a:pt x="1328" y="2827"/>
                </a:cubicBezTo>
                <a:cubicBezTo>
                  <a:pt x="1328" y="2763"/>
                  <a:pt x="1306" y="2661"/>
                  <a:pt x="1304" y="2599"/>
                </a:cubicBezTo>
                <a:cubicBezTo>
                  <a:pt x="1318" y="2545"/>
                  <a:pt x="1296" y="2493"/>
                  <a:pt x="1316" y="2455"/>
                </a:cubicBezTo>
                <a:cubicBezTo>
                  <a:pt x="1403" y="2440"/>
                  <a:pt x="1398" y="2450"/>
                  <a:pt x="1424" y="2371"/>
                </a:cubicBezTo>
                <a:cubicBezTo>
                  <a:pt x="1428" y="2335"/>
                  <a:pt x="1427" y="2298"/>
                  <a:pt x="1436" y="2263"/>
                </a:cubicBezTo>
                <a:cubicBezTo>
                  <a:pt x="1452" y="2199"/>
                  <a:pt x="1540" y="2166"/>
                  <a:pt x="1592" y="2131"/>
                </a:cubicBezTo>
                <a:cubicBezTo>
                  <a:pt x="1622" y="2086"/>
                  <a:pt x="1632" y="2038"/>
                  <a:pt x="1652" y="1987"/>
                </a:cubicBezTo>
                <a:cubicBezTo>
                  <a:pt x="1665" y="1764"/>
                  <a:pt x="1672" y="1771"/>
                  <a:pt x="1652" y="1531"/>
                </a:cubicBezTo>
                <a:cubicBezTo>
                  <a:pt x="1646" y="1464"/>
                  <a:pt x="1584" y="1419"/>
                  <a:pt x="1556" y="1363"/>
                </a:cubicBezTo>
                <a:cubicBezTo>
                  <a:pt x="1546" y="1344"/>
                  <a:pt x="1542" y="1322"/>
                  <a:pt x="1532" y="1303"/>
                </a:cubicBezTo>
                <a:cubicBezTo>
                  <a:pt x="1510" y="1262"/>
                  <a:pt x="1484" y="1223"/>
                  <a:pt x="1460" y="1183"/>
                </a:cubicBezTo>
                <a:cubicBezTo>
                  <a:pt x="1419" y="1115"/>
                  <a:pt x="1431" y="1043"/>
                  <a:pt x="1388" y="979"/>
                </a:cubicBezTo>
                <a:cubicBezTo>
                  <a:pt x="1368" y="901"/>
                  <a:pt x="1393" y="954"/>
                  <a:pt x="1340" y="907"/>
                </a:cubicBezTo>
                <a:cubicBezTo>
                  <a:pt x="1302" y="873"/>
                  <a:pt x="1274" y="827"/>
                  <a:pt x="1232" y="799"/>
                </a:cubicBezTo>
                <a:cubicBezTo>
                  <a:pt x="1205" y="781"/>
                  <a:pt x="1174" y="770"/>
                  <a:pt x="1148" y="751"/>
                </a:cubicBezTo>
                <a:cubicBezTo>
                  <a:pt x="1134" y="741"/>
                  <a:pt x="1126" y="724"/>
                  <a:pt x="1112" y="715"/>
                </a:cubicBezTo>
                <a:cubicBezTo>
                  <a:pt x="1101" y="708"/>
                  <a:pt x="1087" y="709"/>
                  <a:pt x="1076" y="703"/>
                </a:cubicBezTo>
                <a:cubicBezTo>
                  <a:pt x="1051" y="689"/>
                  <a:pt x="1028" y="671"/>
                  <a:pt x="1004" y="655"/>
                </a:cubicBezTo>
                <a:cubicBezTo>
                  <a:pt x="992" y="647"/>
                  <a:pt x="968" y="631"/>
                  <a:pt x="968" y="631"/>
                </a:cubicBezTo>
                <a:cubicBezTo>
                  <a:pt x="1014" y="600"/>
                  <a:pt x="1027" y="573"/>
                  <a:pt x="1052" y="523"/>
                </a:cubicBezTo>
                <a:cubicBezTo>
                  <a:pt x="1035" y="240"/>
                  <a:pt x="1063" y="388"/>
                  <a:pt x="980" y="223"/>
                </a:cubicBezTo>
                <a:cubicBezTo>
                  <a:pt x="966" y="196"/>
                  <a:pt x="960" y="165"/>
                  <a:pt x="944" y="139"/>
                </a:cubicBezTo>
                <a:cubicBezTo>
                  <a:pt x="912" y="89"/>
                  <a:pt x="883" y="11"/>
                  <a:pt x="824" y="7"/>
                </a:cubicBezTo>
                <a:cubicBezTo>
                  <a:pt x="720" y="0"/>
                  <a:pt x="616" y="7"/>
                  <a:pt x="512" y="7"/>
                </a:cubicBez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 flipH="1">
            <a:off x="483274" y="4946928"/>
            <a:ext cx="272302" cy="642312"/>
          </a:xfrm>
          <a:custGeom>
            <a:avLst/>
            <a:gdLst>
              <a:gd name="T0" fmla="*/ 261938 w 1672"/>
              <a:gd name="T1" fmla="*/ 80417 h 4150"/>
              <a:gd name="T2" fmla="*/ 261938 w 1672"/>
              <a:gd name="T3" fmla="*/ 445805 h 4150"/>
              <a:gd name="T4" fmla="*/ 187492 w 1672"/>
              <a:gd name="T5" fmla="*/ 764348 h 4150"/>
              <a:gd name="T6" fmla="*/ 5514 w 1672"/>
              <a:gd name="T7" fmla="*/ 1139105 h 4150"/>
              <a:gd name="T8" fmla="*/ 104775 w 1672"/>
              <a:gd name="T9" fmla="*/ 1673134 h 4150"/>
              <a:gd name="T10" fmla="*/ 179220 w 1672"/>
              <a:gd name="T11" fmla="*/ 1635658 h 4150"/>
              <a:gd name="T12" fmla="*/ 286753 w 1672"/>
              <a:gd name="T13" fmla="*/ 1738717 h 4150"/>
              <a:gd name="T14" fmla="*/ 295024 w 1672"/>
              <a:gd name="T15" fmla="*/ 2010415 h 4150"/>
              <a:gd name="T16" fmla="*/ 286753 w 1672"/>
              <a:gd name="T17" fmla="*/ 2797405 h 4150"/>
              <a:gd name="T18" fmla="*/ 303296 w 1672"/>
              <a:gd name="T19" fmla="*/ 3069103 h 4150"/>
              <a:gd name="T20" fmla="*/ 220579 w 1672"/>
              <a:gd name="T21" fmla="*/ 3106579 h 4150"/>
              <a:gd name="T22" fmla="*/ 195764 w 1672"/>
              <a:gd name="T23" fmla="*/ 3228376 h 4150"/>
              <a:gd name="T24" fmla="*/ 601078 w 1672"/>
              <a:gd name="T25" fmla="*/ 3219007 h 4150"/>
              <a:gd name="T26" fmla="*/ 592806 w 1672"/>
              <a:gd name="T27" fmla="*/ 2581919 h 4150"/>
              <a:gd name="T28" fmla="*/ 758240 w 1672"/>
              <a:gd name="T29" fmla="*/ 3134686 h 4150"/>
              <a:gd name="T30" fmla="*/ 783055 w 1672"/>
              <a:gd name="T31" fmla="*/ 3200269 h 4150"/>
              <a:gd name="T32" fmla="*/ 1113924 w 1672"/>
              <a:gd name="T33" fmla="*/ 3162793 h 4150"/>
              <a:gd name="T34" fmla="*/ 1031207 w 1672"/>
              <a:gd name="T35" fmla="*/ 3040997 h 4150"/>
              <a:gd name="T36" fmla="*/ 965033 w 1672"/>
              <a:gd name="T37" fmla="*/ 2694347 h 4150"/>
              <a:gd name="T38" fmla="*/ 948490 w 1672"/>
              <a:gd name="T39" fmla="*/ 2328959 h 4150"/>
              <a:gd name="T40" fmla="*/ 898859 w 1672"/>
              <a:gd name="T41" fmla="*/ 2029153 h 4150"/>
              <a:gd name="T42" fmla="*/ 981576 w 1672"/>
              <a:gd name="T43" fmla="*/ 1851144 h 4150"/>
              <a:gd name="T44" fmla="*/ 1097380 w 1672"/>
              <a:gd name="T45" fmla="*/ 1663765 h 4150"/>
              <a:gd name="T46" fmla="*/ 1138739 w 1672"/>
              <a:gd name="T47" fmla="*/ 1195319 h 4150"/>
              <a:gd name="T48" fmla="*/ 1056022 w 1672"/>
              <a:gd name="T49" fmla="*/ 1017309 h 4150"/>
              <a:gd name="T50" fmla="*/ 956761 w 1672"/>
              <a:gd name="T51" fmla="*/ 764348 h 4150"/>
              <a:gd name="T52" fmla="*/ 849229 w 1672"/>
              <a:gd name="T53" fmla="*/ 623814 h 4150"/>
              <a:gd name="T54" fmla="*/ 766512 w 1672"/>
              <a:gd name="T55" fmla="*/ 558232 h 4150"/>
              <a:gd name="T56" fmla="*/ 692066 w 1672"/>
              <a:gd name="T57" fmla="*/ 511387 h 4150"/>
              <a:gd name="T58" fmla="*/ 725153 w 1672"/>
              <a:gd name="T59" fmla="*/ 408329 h 4150"/>
              <a:gd name="T60" fmla="*/ 650708 w 1672"/>
              <a:gd name="T61" fmla="*/ 108523 h 4150"/>
              <a:gd name="T62" fmla="*/ 352926 w 1672"/>
              <a:gd name="T63" fmla="*/ 5465 h 4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72"/>
              <a:gd name="T97" fmla="*/ 0 h 4150"/>
              <a:gd name="T98" fmla="*/ 1672 w 1672"/>
              <a:gd name="T99" fmla="*/ 4150 h 41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72" h="4150">
                <a:moveTo>
                  <a:pt x="512" y="7"/>
                </a:moveTo>
                <a:cubicBezTo>
                  <a:pt x="460" y="33"/>
                  <a:pt x="428" y="71"/>
                  <a:pt x="380" y="103"/>
                </a:cubicBezTo>
                <a:cubicBezTo>
                  <a:pt x="324" y="187"/>
                  <a:pt x="316" y="218"/>
                  <a:pt x="296" y="319"/>
                </a:cubicBezTo>
                <a:cubicBezTo>
                  <a:pt x="303" y="416"/>
                  <a:pt x="295" y="514"/>
                  <a:pt x="380" y="571"/>
                </a:cubicBezTo>
                <a:cubicBezTo>
                  <a:pt x="391" y="628"/>
                  <a:pt x="490" y="669"/>
                  <a:pt x="500" y="727"/>
                </a:cubicBezTo>
                <a:cubicBezTo>
                  <a:pt x="461" y="805"/>
                  <a:pt x="260" y="859"/>
                  <a:pt x="272" y="979"/>
                </a:cubicBezTo>
                <a:cubicBezTo>
                  <a:pt x="231" y="1041"/>
                  <a:pt x="206" y="1064"/>
                  <a:pt x="188" y="1135"/>
                </a:cubicBezTo>
                <a:cubicBezTo>
                  <a:pt x="172" y="1210"/>
                  <a:pt x="16" y="1361"/>
                  <a:pt x="8" y="1459"/>
                </a:cubicBezTo>
                <a:cubicBezTo>
                  <a:pt x="0" y="1557"/>
                  <a:pt x="116" y="1609"/>
                  <a:pt x="140" y="1723"/>
                </a:cubicBezTo>
                <a:cubicBezTo>
                  <a:pt x="133" y="1828"/>
                  <a:pt x="108" y="2051"/>
                  <a:pt x="152" y="2143"/>
                </a:cubicBezTo>
                <a:cubicBezTo>
                  <a:pt x="164" y="2169"/>
                  <a:pt x="208" y="2135"/>
                  <a:pt x="236" y="2131"/>
                </a:cubicBezTo>
                <a:cubicBezTo>
                  <a:pt x="244" y="2119"/>
                  <a:pt x="246" y="2098"/>
                  <a:pt x="260" y="2095"/>
                </a:cubicBezTo>
                <a:cubicBezTo>
                  <a:pt x="289" y="2089"/>
                  <a:pt x="339" y="2190"/>
                  <a:pt x="356" y="2203"/>
                </a:cubicBezTo>
                <a:cubicBezTo>
                  <a:pt x="373" y="2216"/>
                  <a:pt x="396" y="2219"/>
                  <a:pt x="416" y="2227"/>
                </a:cubicBezTo>
                <a:cubicBezTo>
                  <a:pt x="432" y="2251"/>
                  <a:pt x="364" y="2275"/>
                  <a:pt x="380" y="2299"/>
                </a:cubicBezTo>
                <a:cubicBezTo>
                  <a:pt x="413" y="2349"/>
                  <a:pt x="442" y="2504"/>
                  <a:pt x="428" y="2575"/>
                </a:cubicBezTo>
                <a:cubicBezTo>
                  <a:pt x="432" y="2775"/>
                  <a:pt x="392" y="3044"/>
                  <a:pt x="464" y="3259"/>
                </a:cubicBezTo>
                <a:cubicBezTo>
                  <a:pt x="452" y="3367"/>
                  <a:pt x="437" y="3476"/>
                  <a:pt x="416" y="3583"/>
                </a:cubicBezTo>
                <a:cubicBezTo>
                  <a:pt x="420" y="3687"/>
                  <a:pt x="421" y="3791"/>
                  <a:pt x="428" y="3895"/>
                </a:cubicBezTo>
                <a:cubicBezTo>
                  <a:pt x="429" y="3908"/>
                  <a:pt x="451" y="3924"/>
                  <a:pt x="440" y="3931"/>
                </a:cubicBezTo>
                <a:cubicBezTo>
                  <a:pt x="416" y="3947"/>
                  <a:pt x="384" y="3939"/>
                  <a:pt x="356" y="3943"/>
                </a:cubicBezTo>
                <a:cubicBezTo>
                  <a:pt x="344" y="3955"/>
                  <a:pt x="330" y="3966"/>
                  <a:pt x="320" y="3979"/>
                </a:cubicBezTo>
                <a:cubicBezTo>
                  <a:pt x="302" y="4002"/>
                  <a:pt x="272" y="4051"/>
                  <a:pt x="272" y="4051"/>
                </a:cubicBezTo>
                <a:cubicBezTo>
                  <a:pt x="276" y="4079"/>
                  <a:pt x="260" y="4119"/>
                  <a:pt x="284" y="4135"/>
                </a:cubicBezTo>
                <a:cubicBezTo>
                  <a:pt x="307" y="4150"/>
                  <a:pt x="383" y="4122"/>
                  <a:pt x="416" y="4111"/>
                </a:cubicBezTo>
                <a:cubicBezTo>
                  <a:pt x="604" y="4119"/>
                  <a:pt x="701" y="4137"/>
                  <a:pt x="872" y="4123"/>
                </a:cubicBezTo>
                <a:cubicBezTo>
                  <a:pt x="876" y="4063"/>
                  <a:pt x="864" y="4000"/>
                  <a:pt x="884" y="3943"/>
                </a:cubicBezTo>
                <a:cubicBezTo>
                  <a:pt x="890" y="3927"/>
                  <a:pt x="845" y="3300"/>
                  <a:pt x="860" y="3307"/>
                </a:cubicBezTo>
                <a:cubicBezTo>
                  <a:pt x="886" y="3320"/>
                  <a:pt x="980" y="3987"/>
                  <a:pt x="1004" y="4003"/>
                </a:cubicBezTo>
                <a:cubicBezTo>
                  <a:pt x="1031" y="4021"/>
                  <a:pt x="1068" y="4011"/>
                  <a:pt x="1100" y="4015"/>
                </a:cubicBezTo>
                <a:cubicBezTo>
                  <a:pt x="1108" y="4027"/>
                  <a:pt x="1118" y="4038"/>
                  <a:pt x="1124" y="4051"/>
                </a:cubicBezTo>
                <a:cubicBezTo>
                  <a:pt x="1130" y="4066"/>
                  <a:pt x="1126" y="4086"/>
                  <a:pt x="1136" y="4099"/>
                </a:cubicBezTo>
                <a:cubicBezTo>
                  <a:pt x="1148" y="4113"/>
                  <a:pt x="1268" y="4123"/>
                  <a:pt x="1268" y="4123"/>
                </a:cubicBezTo>
                <a:cubicBezTo>
                  <a:pt x="1386" y="4108"/>
                  <a:pt x="1503" y="4089"/>
                  <a:pt x="1616" y="4051"/>
                </a:cubicBezTo>
                <a:cubicBezTo>
                  <a:pt x="1620" y="4039"/>
                  <a:pt x="1630" y="4027"/>
                  <a:pt x="1628" y="4015"/>
                </a:cubicBezTo>
                <a:cubicBezTo>
                  <a:pt x="1620" y="3967"/>
                  <a:pt x="1545" y="3911"/>
                  <a:pt x="1496" y="3895"/>
                </a:cubicBezTo>
                <a:cubicBezTo>
                  <a:pt x="1484" y="3799"/>
                  <a:pt x="1469" y="3702"/>
                  <a:pt x="1448" y="3607"/>
                </a:cubicBezTo>
                <a:cubicBezTo>
                  <a:pt x="1436" y="3553"/>
                  <a:pt x="1412" y="3505"/>
                  <a:pt x="1400" y="3451"/>
                </a:cubicBezTo>
                <a:cubicBezTo>
                  <a:pt x="1372" y="3324"/>
                  <a:pt x="1425" y="3242"/>
                  <a:pt x="1400" y="3115"/>
                </a:cubicBezTo>
                <a:cubicBezTo>
                  <a:pt x="1391" y="3072"/>
                  <a:pt x="1393" y="3028"/>
                  <a:pt x="1376" y="2983"/>
                </a:cubicBezTo>
                <a:cubicBezTo>
                  <a:pt x="1358" y="2936"/>
                  <a:pt x="1347" y="2874"/>
                  <a:pt x="1328" y="2827"/>
                </a:cubicBezTo>
                <a:cubicBezTo>
                  <a:pt x="1328" y="2763"/>
                  <a:pt x="1306" y="2661"/>
                  <a:pt x="1304" y="2599"/>
                </a:cubicBezTo>
                <a:cubicBezTo>
                  <a:pt x="1318" y="2545"/>
                  <a:pt x="1296" y="2493"/>
                  <a:pt x="1316" y="2455"/>
                </a:cubicBezTo>
                <a:cubicBezTo>
                  <a:pt x="1403" y="2440"/>
                  <a:pt x="1398" y="2450"/>
                  <a:pt x="1424" y="2371"/>
                </a:cubicBezTo>
                <a:cubicBezTo>
                  <a:pt x="1428" y="2335"/>
                  <a:pt x="1427" y="2298"/>
                  <a:pt x="1436" y="2263"/>
                </a:cubicBezTo>
                <a:cubicBezTo>
                  <a:pt x="1452" y="2199"/>
                  <a:pt x="1540" y="2166"/>
                  <a:pt x="1592" y="2131"/>
                </a:cubicBezTo>
                <a:cubicBezTo>
                  <a:pt x="1622" y="2086"/>
                  <a:pt x="1632" y="2038"/>
                  <a:pt x="1652" y="1987"/>
                </a:cubicBezTo>
                <a:cubicBezTo>
                  <a:pt x="1665" y="1764"/>
                  <a:pt x="1672" y="1771"/>
                  <a:pt x="1652" y="1531"/>
                </a:cubicBezTo>
                <a:cubicBezTo>
                  <a:pt x="1646" y="1464"/>
                  <a:pt x="1584" y="1419"/>
                  <a:pt x="1556" y="1363"/>
                </a:cubicBezTo>
                <a:cubicBezTo>
                  <a:pt x="1546" y="1344"/>
                  <a:pt x="1542" y="1322"/>
                  <a:pt x="1532" y="1303"/>
                </a:cubicBezTo>
                <a:cubicBezTo>
                  <a:pt x="1510" y="1262"/>
                  <a:pt x="1484" y="1223"/>
                  <a:pt x="1460" y="1183"/>
                </a:cubicBezTo>
                <a:cubicBezTo>
                  <a:pt x="1419" y="1115"/>
                  <a:pt x="1431" y="1043"/>
                  <a:pt x="1388" y="979"/>
                </a:cubicBezTo>
                <a:cubicBezTo>
                  <a:pt x="1368" y="901"/>
                  <a:pt x="1393" y="954"/>
                  <a:pt x="1340" y="907"/>
                </a:cubicBezTo>
                <a:cubicBezTo>
                  <a:pt x="1302" y="873"/>
                  <a:pt x="1274" y="827"/>
                  <a:pt x="1232" y="799"/>
                </a:cubicBezTo>
                <a:cubicBezTo>
                  <a:pt x="1205" y="781"/>
                  <a:pt x="1174" y="770"/>
                  <a:pt x="1148" y="751"/>
                </a:cubicBezTo>
                <a:cubicBezTo>
                  <a:pt x="1134" y="741"/>
                  <a:pt x="1126" y="724"/>
                  <a:pt x="1112" y="715"/>
                </a:cubicBezTo>
                <a:cubicBezTo>
                  <a:pt x="1101" y="708"/>
                  <a:pt x="1087" y="709"/>
                  <a:pt x="1076" y="703"/>
                </a:cubicBezTo>
                <a:cubicBezTo>
                  <a:pt x="1051" y="689"/>
                  <a:pt x="1028" y="671"/>
                  <a:pt x="1004" y="655"/>
                </a:cubicBezTo>
                <a:cubicBezTo>
                  <a:pt x="992" y="647"/>
                  <a:pt x="968" y="631"/>
                  <a:pt x="968" y="631"/>
                </a:cubicBezTo>
                <a:cubicBezTo>
                  <a:pt x="1014" y="600"/>
                  <a:pt x="1027" y="573"/>
                  <a:pt x="1052" y="523"/>
                </a:cubicBezTo>
                <a:cubicBezTo>
                  <a:pt x="1035" y="240"/>
                  <a:pt x="1063" y="388"/>
                  <a:pt x="980" y="223"/>
                </a:cubicBezTo>
                <a:cubicBezTo>
                  <a:pt x="966" y="196"/>
                  <a:pt x="960" y="165"/>
                  <a:pt x="944" y="139"/>
                </a:cubicBezTo>
                <a:cubicBezTo>
                  <a:pt x="912" y="89"/>
                  <a:pt x="883" y="11"/>
                  <a:pt x="824" y="7"/>
                </a:cubicBezTo>
                <a:cubicBezTo>
                  <a:pt x="720" y="0"/>
                  <a:pt x="616" y="7"/>
                  <a:pt x="512" y="7"/>
                </a:cubicBez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 flipH="1">
            <a:off x="428625" y="5955040"/>
            <a:ext cx="272302" cy="642312"/>
          </a:xfrm>
          <a:custGeom>
            <a:avLst/>
            <a:gdLst>
              <a:gd name="T0" fmla="*/ 261938 w 1672"/>
              <a:gd name="T1" fmla="*/ 80417 h 4150"/>
              <a:gd name="T2" fmla="*/ 261938 w 1672"/>
              <a:gd name="T3" fmla="*/ 445805 h 4150"/>
              <a:gd name="T4" fmla="*/ 187492 w 1672"/>
              <a:gd name="T5" fmla="*/ 764348 h 4150"/>
              <a:gd name="T6" fmla="*/ 5514 w 1672"/>
              <a:gd name="T7" fmla="*/ 1139105 h 4150"/>
              <a:gd name="T8" fmla="*/ 104775 w 1672"/>
              <a:gd name="T9" fmla="*/ 1673134 h 4150"/>
              <a:gd name="T10" fmla="*/ 179220 w 1672"/>
              <a:gd name="T11" fmla="*/ 1635658 h 4150"/>
              <a:gd name="T12" fmla="*/ 286753 w 1672"/>
              <a:gd name="T13" fmla="*/ 1738717 h 4150"/>
              <a:gd name="T14" fmla="*/ 295024 w 1672"/>
              <a:gd name="T15" fmla="*/ 2010415 h 4150"/>
              <a:gd name="T16" fmla="*/ 286753 w 1672"/>
              <a:gd name="T17" fmla="*/ 2797405 h 4150"/>
              <a:gd name="T18" fmla="*/ 303296 w 1672"/>
              <a:gd name="T19" fmla="*/ 3069103 h 4150"/>
              <a:gd name="T20" fmla="*/ 220579 w 1672"/>
              <a:gd name="T21" fmla="*/ 3106579 h 4150"/>
              <a:gd name="T22" fmla="*/ 195764 w 1672"/>
              <a:gd name="T23" fmla="*/ 3228376 h 4150"/>
              <a:gd name="T24" fmla="*/ 601078 w 1672"/>
              <a:gd name="T25" fmla="*/ 3219007 h 4150"/>
              <a:gd name="T26" fmla="*/ 592806 w 1672"/>
              <a:gd name="T27" fmla="*/ 2581919 h 4150"/>
              <a:gd name="T28" fmla="*/ 758240 w 1672"/>
              <a:gd name="T29" fmla="*/ 3134686 h 4150"/>
              <a:gd name="T30" fmla="*/ 783055 w 1672"/>
              <a:gd name="T31" fmla="*/ 3200269 h 4150"/>
              <a:gd name="T32" fmla="*/ 1113924 w 1672"/>
              <a:gd name="T33" fmla="*/ 3162793 h 4150"/>
              <a:gd name="T34" fmla="*/ 1031207 w 1672"/>
              <a:gd name="T35" fmla="*/ 3040997 h 4150"/>
              <a:gd name="T36" fmla="*/ 965033 w 1672"/>
              <a:gd name="T37" fmla="*/ 2694347 h 4150"/>
              <a:gd name="T38" fmla="*/ 948490 w 1672"/>
              <a:gd name="T39" fmla="*/ 2328959 h 4150"/>
              <a:gd name="T40" fmla="*/ 898859 w 1672"/>
              <a:gd name="T41" fmla="*/ 2029153 h 4150"/>
              <a:gd name="T42" fmla="*/ 981576 w 1672"/>
              <a:gd name="T43" fmla="*/ 1851144 h 4150"/>
              <a:gd name="T44" fmla="*/ 1097380 w 1672"/>
              <a:gd name="T45" fmla="*/ 1663765 h 4150"/>
              <a:gd name="T46" fmla="*/ 1138739 w 1672"/>
              <a:gd name="T47" fmla="*/ 1195319 h 4150"/>
              <a:gd name="T48" fmla="*/ 1056022 w 1672"/>
              <a:gd name="T49" fmla="*/ 1017309 h 4150"/>
              <a:gd name="T50" fmla="*/ 956761 w 1672"/>
              <a:gd name="T51" fmla="*/ 764348 h 4150"/>
              <a:gd name="T52" fmla="*/ 849229 w 1672"/>
              <a:gd name="T53" fmla="*/ 623814 h 4150"/>
              <a:gd name="T54" fmla="*/ 766512 w 1672"/>
              <a:gd name="T55" fmla="*/ 558232 h 4150"/>
              <a:gd name="T56" fmla="*/ 692066 w 1672"/>
              <a:gd name="T57" fmla="*/ 511387 h 4150"/>
              <a:gd name="T58" fmla="*/ 725153 w 1672"/>
              <a:gd name="T59" fmla="*/ 408329 h 4150"/>
              <a:gd name="T60" fmla="*/ 650708 w 1672"/>
              <a:gd name="T61" fmla="*/ 108523 h 4150"/>
              <a:gd name="T62" fmla="*/ 352926 w 1672"/>
              <a:gd name="T63" fmla="*/ 5465 h 4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72"/>
              <a:gd name="T97" fmla="*/ 0 h 4150"/>
              <a:gd name="T98" fmla="*/ 1672 w 1672"/>
              <a:gd name="T99" fmla="*/ 4150 h 41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72" h="4150">
                <a:moveTo>
                  <a:pt x="512" y="7"/>
                </a:moveTo>
                <a:cubicBezTo>
                  <a:pt x="460" y="33"/>
                  <a:pt x="428" y="71"/>
                  <a:pt x="380" y="103"/>
                </a:cubicBezTo>
                <a:cubicBezTo>
                  <a:pt x="324" y="187"/>
                  <a:pt x="316" y="218"/>
                  <a:pt x="296" y="319"/>
                </a:cubicBezTo>
                <a:cubicBezTo>
                  <a:pt x="303" y="416"/>
                  <a:pt x="295" y="514"/>
                  <a:pt x="380" y="571"/>
                </a:cubicBezTo>
                <a:cubicBezTo>
                  <a:pt x="391" y="628"/>
                  <a:pt x="490" y="669"/>
                  <a:pt x="500" y="727"/>
                </a:cubicBezTo>
                <a:cubicBezTo>
                  <a:pt x="461" y="805"/>
                  <a:pt x="260" y="859"/>
                  <a:pt x="272" y="979"/>
                </a:cubicBezTo>
                <a:cubicBezTo>
                  <a:pt x="231" y="1041"/>
                  <a:pt x="206" y="1064"/>
                  <a:pt x="188" y="1135"/>
                </a:cubicBezTo>
                <a:cubicBezTo>
                  <a:pt x="172" y="1210"/>
                  <a:pt x="16" y="1361"/>
                  <a:pt x="8" y="1459"/>
                </a:cubicBezTo>
                <a:cubicBezTo>
                  <a:pt x="0" y="1557"/>
                  <a:pt x="116" y="1609"/>
                  <a:pt x="140" y="1723"/>
                </a:cubicBezTo>
                <a:cubicBezTo>
                  <a:pt x="133" y="1828"/>
                  <a:pt x="108" y="2051"/>
                  <a:pt x="152" y="2143"/>
                </a:cubicBezTo>
                <a:cubicBezTo>
                  <a:pt x="164" y="2169"/>
                  <a:pt x="208" y="2135"/>
                  <a:pt x="236" y="2131"/>
                </a:cubicBezTo>
                <a:cubicBezTo>
                  <a:pt x="244" y="2119"/>
                  <a:pt x="246" y="2098"/>
                  <a:pt x="260" y="2095"/>
                </a:cubicBezTo>
                <a:cubicBezTo>
                  <a:pt x="289" y="2089"/>
                  <a:pt x="339" y="2190"/>
                  <a:pt x="356" y="2203"/>
                </a:cubicBezTo>
                <a:cubicBezTo>
                  <a:pt x="373" y="2216"/>
                  <a:pt x="396" y="2219"/>
                  <a:pt x="416" y="2227"/>
                </a:cubicBezTo>
                <a:cubicBezTo>
                  <a:pt x="432" y="2251"/>
                  <a:pt x="364" y="2275"/>
                  <a:pt x="380" y="2299"/>
                </a:cubicBezTo>
                <a:cubicBezTo>
                  <a:pt x="413" y="2349"/>
                  <a:pt x="442" y="2504"/>
                  <a:pt x="428" y="2575"/>
                </a:cubicBezTo>
                <a:cubicBezTo>
                  <a:pt x="432" y="2775"/>
                  <a:pt x="392" y="3044"/>
                  <a:pt x="464" y="3259"/>
                </a:cubicBezTo>
                <a:cubicBezTo>
                  <a:pt x="452" y="3367"/>
                  <a:pt x="437" y="3476"/>
                  <a:pt x="416" y="3583"/>
                </a:cubicBezTo>
                <a:cubicBezTo>
                  <a:pt x="420" y="3687"/>
                  <a:pt x="421" y="3791"/>
                  <a:pt x="428" y="3895"/>
                </a:cubicBezTo>
                <a:cubicBezTo>
                  <a:pt x="429" y="3908"/>
                  <a:pt x="451" y="3924"/>
                  <a:pt x="440" y="3931"/>
                </a:cubicBezTo>
                <a:cubicBezTo>
                  <a:pt x="416" y="3947"/>
                  <a:pt x="384" y="3939"/>
                  <a:pt x="356" y="3943"/>
                </a:cubicBezTo>
                <a:cubicBezTo>
                  <a:pt x="344" y="3955"/>
                  <a:pt x="330" y="3966"/>
                  <a:pt x="320" y="3979"/>
                </a:cubicBezTo>
                <a:cubicBezTo>
                  <a:pt x="302" y="4002"/>
                  <a:pt x="272" y="4051"/>
                  <a:pt x="272" y="4051"/>
                </a:cubicBezTo>
                <a:cubicBezTo>
                  <a:pt x="276" y="4079"/>
                  <a:pt x="260" y="4119"/>
                  <a:pt x="284" y="4135"/>
                </a:cubicBezTo>
                <a:cubicBezTo>
                  <a:pt x="307" y="4150"/>
                  <a:pt x="383" y="4122"/>
                  <a:pt x="416" y="4111"/>
                </a:cubicBezTo>
                <a:cubicBezTo>
                  <a:pt x="604" y="4119"/>
                  <a:pt x="701" y="4137"/>
                  <a:pt x="872" y="4123"/>
                </a:cubicBezTo>
                <a:cubicBezTo>
                  <a:pt x="876" y="4063"/>
                  <a:pt x="864" y="4000"/>
                  <a:pt x="884" y="3943"/>
                </a:cubicBezTo>
                <a:cubicBezTo>
                  <a:pt x="890" y="3927"/>
                  <a:pt x="845" y="3300"/>
                  <a:pt x="860" y="3307"/>
                </a:cubicBezTo>
                <a:cubicBezTo>
                  <a:pt x="886" y="3320"/>
                  <a:pt x="980" y="3987"/>
                  <a:pt x="1004" y="4003"/>
                </a:cubicBezTo>
                <a:cubicBezTo>
                  <a:pt x="1031" y="4021"/>
                  <a:pt x="1068" y="4011"/>
                  <a:pt x="1100" y="4015"/>
                </a:cubicBezTo>
                <a:cubicBezTo>
                  <a:pt x="1108" y="4027"/>
                  <a:pt x="1118" y="4038"/>
                  <a:pt x="1124" y="4051"/>
                </a:cubicBezTo>
                <a:cubicBezTo>
                  <a:pt x="1130" y="4066"/>
                  <a:pt x="1126" y="4086"/>
                  <a:pt x="1136" y="4099"/>
                </a:cubicBezTo>
                <a:cubicBezTo>
                  <a:pt x="1148" y="4113"/>
                  <a:pt x="1268" y="4123"/>
                  <a:pt x="1268" y="4123"/>
                </a:cubicBezTo>
                <a:cubicBezTo>
                  <a:pt x="1386" y="4108"/>
                  <a:pt x="1503" y="4089"/>
                  <a:pt x="1616" y="4051"/>
                </a:cubicBezTo>
                <a:cubicBezTo>
                  <a:pt x="1620" y="4039"/>
                  <a:pt x="1630" y="4027"/>
                  <a:pt x="1628" y="4015"/>
                </a:cubicBezTo>
                <a:cubicBezTo>
                  <a:pt x="1620" y="3967"/>
                  <a:pt x="1545" y="3911"/>
                  <a:pt x="1496" y="3895"/>
                </a:cubicBezTo>
                <a:cubicBezTo>
                  <a:pt x="1484" y="3799"/>
                  <a:pt x="1469" y="3702"/>
                  <a:pt x="1448" y="3607"/>
                </a:cubicBezTo>
                <a:cubicBezTo>
                  <a:pt x="1436" y="3553"/>
                  <a:pt x="1412" y="3505"/>
                  <a:pt x="1400" y="3451"/>
                </a:cubicBezTo>
                <a:cubicBezTo>
                  <a:pt x="1372" y="3324"/>
                  <a:pt x="1425" y="3242"/>
                  <a:pt x="1400" y="3115"/>
                </a:cubicBezTo>
                <a:cubicBezTo>
                  <a:pt x="1391" y="3072"/>
                  <a:pt x="1393" y="3028"/>
                  <a:pt x="1376" y="2983"/>
                </a:cubicBezTo>
                <a:cubicBezTo>
                  <a:pt x="1358" y="2936"/>
                  <a:pt x="1347" y="2874"/>
                  <a:pt x="1328" y="2827"/>
                </a:cubicBezTo>
                <a:cubicBezTo>
                  <a:pt x="1328" y="2763"/>
                  <a:pt x="1306" y="2661"/>
                  <a:pt x="1304" y="2599"/>
                </a:cubicBezTo>
                <a:cubicBezTo>
                  <a:pt x="1318" y="2545"/>
                  <a:pt x="1296" y="2493"/>
                  <a:pt x="1316" y="2455"/>
                </a:cubicBezTo>
                <a:cubicBezTo>
                  <a:pt x="1403" y="2440"/>
                  <a:pt x="1398" y="2450"/>
                  <a:pt x="1424" y="2371"/>
                </a:cubicBezTo>
                <a:cubicBezTo>
                  <a:pt x="1428" y="2335"/>
                  <a:pt x="1427" y="2298"/>
                  <a:pt x="1436" y="2263"/>
                </a:cubicBezTo>
                <a:cubicBezTo>
                  <a:pt x="1452" y="2199"/>
                  <a:pt x="1540" y="2166"/>
                  <a:pt x="1592" y="2131"/>
                </a:cubicBezTo>
                <a:cubicBezTo>
                  <a:pt x="1622" y="2086"/>
                  <a:pt x="1632" y="2038"/>
                  <a:pt x="1652" y="1987"/>
                </a:cubicBezTo>
                <a:cubicBezTo>
                  <a:pt x="1665" y="1764"/>
                  <a:pt x="1672" y="1771"/>
                  <a:pt x="1652" y="1531"/>
                </a:cubicBezTo>
                <a:cubicBezTo>
                  <a:pt x="1646" y="1464"/>
                  <a:pt x="1584" y="1419"/>
                  <a:pt x="1556" y="1363"/>
                </a:cubicBezTo>
                <a:cubicBezTo>
                  <a:pt x="1546" y="1344"/>
                  <a:pt x="1542" y="1322"/>
                  <a:pt x="1532" y="1303"/>
                </a:cubicBezTo>
                <a:cubicBezTo>
                  <a:pt x="1510" y="1262"/>
                  <a:pt x="1484" y="1223"/>
                  <a:pt x="1460" y="1183"/>
                </a:cubicBezTo>
                <a:cubicBezTo>
                  <a:pt x="1419" y="1115"/>
                  <a:pt x="1431" y="1043"/>
                  <a:pt x="1388" y="979"/>
                </a:cubicBezTo>
                <a:cubicBezTo>
                  <a:pt x="1368" y="901"/>
                  <a:pt x="1393" y="954"/>
                  <a:pt x="1340" y="907"/>
                </a:cubicBezTo>
                <a:cubicBezTo>
                  <a:pt x="1302" y="873"/>
                  <a:pt x="1274" y="827"/>
                  <a:pt x="1232" y="799"/>
                </a:cubicBezTo>
                <a:cubicBezTo>
                  <a:pt x="1205" y="781"/>
                  <a:pt x="1174" y="770"/>
                  <a:pt x="1148" y="751"/>
                </a:cubicBezTo>
                <a:cubicBezTo>
                  <a:pt x="1134" y="741"/>
                  <a:pt x="1126" y="724"/>
                  <a:pt x="1112" y="715"/>
                </a:cubicBezTo>
                <a:cubicBezTo>
                  <a:pt x="1101" y="708"/>
                  <a:pt x="1087" y="709"/>
                  <a:pt x="1076" y="703"/>
                </a:cubicBezTo>
                <a:cubicBezTo>
                  <a:pt x="1051" y="689"/>
                  <a:pt x="1028" y="671"/>
                  <a:pt x="1004" y="655"/>
                </a:cubicBezTo>
                <a:cubicBezTo>
                  <a:pt x="992" y="647"/>
                  <a:pt x="968" y="631"/>
                  <a:pt x="968" y="631"/>
                </a:cubicBezTo>
                <a:cubicBezTo>
                  <a:pt x="1014" y="600"/>
                  <a:pt x="1027" y="573"/>
                  <a:pt x="1052" y="523"/>
                </a:cubicBezTo>
                <a:cubicBezTo>
                  <a:pt x="1035" y="240"/>
                  <a:pt x="1063" y="388"/>
                  <a:pt x="980" y="223"/>
                </a:cubicBezTo>
                <a:cubicBezTo>
                  <a:pt x="966" y="196"/>
                  <a:pt x="960" y="165"/>
                  <a:pt x="944" y="139"/>
                </a:cubicBezTo>
                <a:cubicBezTo>
                  <a:pt x="912" y="89"/>
                  <a:pt x="883" y="11"/>
                  <a:pt x="824" y="7"/>
                </a:cubicBezTo>
                <a:cubicBezTo>
                  <a:pt x="720" y="0"/>
                  <a:pt x="616" y="7"/>
                  <a:pt x="512" y="7"/>
                </a:cubicBezTo>
                <a:close/>
              </a:path>
            </a:pathLst>
          </a:custGeom>
          <a:solidFill>
            <a:srgbClr val="9966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 flipH="1">
            <a:off x="536826" y="963571"/>
            <a:ext cx="272302" cy="642312"/>
          </a:xfrm>
          <a:custGeom>
            <a:avLst/>
            <a:gdLst>
              <a:gd name="T0" fmla="*/ 261938 w 1672"/>
              <a:gd name="T1" fmla="*/ 80417 h 4150"/>
              <a:gd name="T2" fmla="*/ 261938 w 1672"/>
              <a:gd name="T3" fmla="*/ 445805 h 4150"/>
              <a:gd name="T4" fmla="*/ 187492 w 1672"/>
              <a:gd name="T5" fmla="*/ 764348 h 4150"/>
              <a:gd name="T6" fmla="*/ 5514 w 1672"/>
              <a:gd name="T7" fmla="*/ 1139105 h 4150"/>
              <a:gd name="T8" fmla="*/ 104775 w 1672"/>
              <a:gd name="T9" fmla="*/ 1673134 h 4150"/>
              <a:gd name="T10" fmla="*/ 179220 w 1672"/>
              <a:gd name="T11" fmla="*/ 1635658 h 4150"/>
              <a:gd name="T12" fmla="*/ 286753 w 1672"/>
              <a:gd name="T13" fmla="*/ 1738717 h 4150"/>
              <a:gd name="T14" fmla="*/ 295024 w 1672"/>
              <a:gd name="T15" fmla="*/ 2010415 h 4150"/>
              <a:gd name="T16" fmla="*/ 286753 w 1672"/>
              <a:gd name="T17" fmla="*/ 2797405 h 4150"/>
              <a:gd name="T18" fmla="*/ 303296 w 1672"/>
              <a:gd name="T19" fmla="*/ 3069103 h 4150"/>
              <a:gd name="T20" fmla="*/ 220579 w 1672"/>
              <a:gd name="T21" fmla="*/ 3106579 h 4150"/>
              <a:gd name="T22" fmla="*/ 195764 w 1672"/>
              <a:gd name="T23" fmla="*/ 3228376 h 4150"/>
              <a:gd name="T24" fmla="*/ 601078 w 1672"/>
              <a:gd name="T25" fmla="*/ 3219007 h 4150"/>
              <a:gd name="T26" fmla="*/ 592806 w 1672"/>
              <a:gd name="T27" fmla="*/ 2581919 h 4150"/>
              <a:gd name="T28" fmla="*/ 758240 w 1672"/>
              <a:gd name="T29" fmla="*/ 3134686 h 4150"/>
              <a:gd name="T30" fmla="*/ 783055 w 1672"/>
              <a:gd name="T31" fmla="*/ 3200269 h 4150"/>
              <a:gd name="T32" fmla="*/ 1113924 w 1672"/>
              <a:gd name="T33" fmla="*/ 3162793 h 4150"/>
              <a:gd name="T34" fmla="*/ 1031207 w 1672"/>
              <a:gd name="T35" fmla="*/ 3040997 h 4150"/>
              <a:gd name="T36" fmla="*/ 965033 w 1672"/>
              <a:gd name="T37" fmla="*/ 2694347 h 4150"/>
              <a:gd name="T38" fmla="*/ 948490 w 1672"/>
              <a:gd name="T39" fmla="*/ 2328959 h 4150"/>
              <a:gd name="T40" fmla="*/ 898859 w 1672"/>
              <a:gd name="T41" fmla="*/ 2029153 h 4150"/>
              <a:gd name="T42" fmla="*/ 981576 w 1672"/>
              <a:gd name="T43" fmla="*/ 1851144 h 4150"/>
              <a:gd name="T44" fmla="*/ 1097380 w 1672"/>
              <a:gd name="T45" fmla="*/ 1663765 h 4150"/>
              <a:gd name="T46" fmla="*/ 1138739 w 1672"/>
              <a:gd name="T47" fmla="*/ 1195319 h 4150"/>
              <a:gd name="T48" fmla="*/ 1056022 w 1672"/>
              <a:gd name="T49" fmla="*/ 1017309 h 4150"/>
              <a:gd name="T50" fmla="*/ 956761 w 1672"/>
              <a:gd name="T51" fmla="*/ 764348 h 4150"/>
              <a:gd name="T52" fmla="*/ 849229 w 1672"/>
              <a:gd name="T53" fmla="*/ 623814 h 4150"/>
              <a:gd name="T54" fmla="*/ 766512 w 1672"/>
              <a:gd name="T55" fmla="*/ 558232 h 4150"/>
              <a:gd name="T56" fmla="*/ 692066 w 1672"/>
              <a:gd name="T57" fmla="*/ 511387 h 4150"/>
              <a:gd name="T58" fmla="*/ 725153 w 1672"/>
              <a:gd name="T59" fmla="*/ 408329 h 4150"/>
              <a:gd name="T60" fmla="*/ 650708 w 1672"/>
              <a:gd name="T61" fmla="*/ 108523 h 4150"/>
              <a:gd name="T62" fmla="*/ 352926 w 1672"/>
              <a:gd name="T63" fmla="*/ 5465 h 4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72"/>
              <a:gd name="T97" fmla="*/ 0 h 4150"/>
              <a:gd name="T98" fmla="*/ 1672 w 1672"/>
              <a:gd name="T99" fmla="*/ 4150 h 41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72" h="4150">
                <a:moveTo>
                  <a:pt x="512" y="7"/>
                </a:moveTo>
                <a:cubicBezTo>
                  <a:pt x="460" y="33"/>
                  <a:pt x="428" y="71"/>
                  <a:pt x="380" y="103"/>
                </a:cubicBezTo>
                <a:cubicBezTo>
                  <a:pt x="324" y="187"/>
                  <a:pt x="316" y="218"/>
                  <a:pt x="296" y="319"/>
                </a:cubicBezTo>
                <a:cubicBezTo>
                  <a:pt x="303" y="416"/>
                  <a:pt x="295" y="514"/>
                  <a:pt x="380" y="571"/>
                </a:cubicBezTo>
                <a:cubicBezTo>
                  <a:pt x="391" y="628"/>
                  <a:pt x="490" y="669"/>
                  <a:pt x="500" y="727"/>
                </a:cubicBezTo>
                <a:cubicBezTo>
                  <a:pt x="461" y="805"/>
                  <a:pt x="260" y="859"/>
                  <a:pt x="272" y="979"/>
                </a:cubicBezTo>
                <a:cubicBezTo>
                  <a:pt x="231" y="1041"/>
                  <a:pt x="206" y="1064"/>
                  <a:pt x="188" y="1135"/>
                </a:cubicBezTo>
                <a:cubicBezTo>
                  <a:pt x="172" y="1210"/>
                  <a:pt x="16" y="1361"/>
                  <a:pt x="8" y="1459"/>
                </a:cubicBezTo>
                <a:cubicBezTo>
                  <a:pt x="0" y="1557"/>
                  <a:pt x="116" y="1609"/>
                  <a:pt x="140" y="1723"/>
                </a:cubicBezTo>
                <a:cubicBezTo>
                  <a:pt x="133" y="1828"/>
                  <a:pt x="108" y="2051"/>
                  <a:pt x="152" y="2143"/>
                </a:cubicBezTo>
                <a:cubicBezTo>
                  <a:pt x="164" y="2169"/>
                  <a:pt x="208" y="2135"/>
                  <a:pt x="236" y="2131"/>
                </a:cubicBezTo>
                <a:cubicBezTo>
                  <a:pt x="244" y="2119"/>
                  <a:pt x="246" y="2098"/>
                  <a:pt x="260" y="2095"/>
                </a:cubicBezTo>
                <a:cubicBezTo>
                  <a:pt x="289" y="2089"/>
                  <a:pt x="339" y="2190"/>
                  <a:pt x="356" y="2203"/>
                </a:cubicBezTo>
                <a:cubicBezTo>
                  <a:pt x="373" y="2216"/>
                  <a:pt x="396" y="2219"/>
                  <a:pt x="416" y="2227"/>
                </a:cubicBezTo>
                <a:cubicBezTo>
                  <a:pt x="432" y="2251"/>
                  <a:pt x="364" y="2275"/>
                  <a:pt x="380" y="2299"/>
                </a:cubicBezTo>
                <a:cubicBezTo>
                  <a:pt x="413" y="2349"/>
                  <a:pt x="442" y="2504"/>
                  <a:pt x="428" y="2575"/>
                </a:cubicBezTo>
                <a:cubicBezTo>
                  <a:pt x="432" y="2775"/>
                  <a:pt x="392" y="3044"/>
                  <a:pt x="464" y="3259"/>
                </a:cubicBezTo>
                <a:cubicBezTo>
                  <a:pt x="452" y="3367"/>
                  <a:pt x="437" y="3476"/>
                  <a:pt x="416" y="3583"/>
                </a:cubicBezTo>
                <a:cubicBezTo>
                  <a:pt x="420" y="3687"/>
                  <a:pt x="421" y="3791"/>
                  <a:pt x="428" y="3895"/>
                </a:cubicBezTo>
                <a:cubicBezTo>
                  <a:pt x="429" y="3908"/>
                  <a:pt x="451" y="3924"/>
                  <a:pt x="440" y="3931"/>
                </a:cubicBezTo>
                <a:cubicBezTo>
                  <a:pt x="416" y="3947"/>
                  <a:pt x="384" y="3939"/>
                  <a:pt x="356" y="3943"/>
                </a:cubicBezTo>
                <a:cubicBezTo>
                  <a:pt x="344" y="3955"/>
                  <a:pt x="330" y="3966"/>
                  <a:pt x="320" y="3979"/>
                </a:cubicBezTo>
                <a:cubicBezTo>
                  <a:pt x="302" y="4002"/>
                  <a:pt x="272" y="4051"/>
                  <a:pt x="272" y="4051"/>
                </a:cubicBezTo>
                <a:cubicBezTo>
                  <a:pt x="276" y="4079"/>
                  <a:pt x="260" y="4119"/>
                  <a:pt x="284" y="4135"/>
                </a:cubicBezTo>
                <a:cubicBezTo>
                  <a:pt x="307" y="4150"/>
                  <a:pt x="383" y="4122"/>
                  <a:pt x="416" y="4111"/>
                </a:cubicBezTo>
                <a:cubicBezTo>
                  <a:pt x="604" y="4119"/>
                  <a:pt x="701" y="4137"/>
                  <a:pt x="872" y="4123"/>
                </a:cubicBezTo>
                <a:cubicBezTo>
                  <a:pt x="876" y="4063"/>
                  <a:pt x="864" y="4000"/>
                  <a:pt x="884" y="3943"/>
                </a:cubicBezTo>
                <a:cubicBezTo>
                  <a:pt x="890" y="3927"/>
                  <a:pt x="845" y="3300"/>
                  <a:pt x="860" y="3307"/>
                </a:cubicBezTo>
                <a:cubicBezTo>
                  <a:pt x="886" y="3320"/>
                  <a:pt x="980" y="3987"/>
                  <a:pt x="1004" y="4003"/>
                </a:cubicBezTo>
                <a:cubicBezTo>
                  <a:pt x="1031" y="4021"/>
                  <a:pt x="1068" y="4011"/>
                  <a:pt x="1100" y="4015"/>
                </a:cubicBezTo>
                <a:cubicBezTo>
                  <a:pt x="1108" y="4027"/>
                  <a:pt x="1118" y="4038"/>
                  <a:pt x="1124" y="4051"/>
                </a:cubicBezTo>
                <a:cubicBezTo>
                  <a:pt x="1130" y="4066"/>
                  <a:pt x="1126" y="4086"/>
                  <a:pt x="1136" y="4099"/>
                </a:cubicBezTo>
                <a:cubicBezTo>
                  <a:pt x="1148" y="4113"/>
                  <a:pt x="1268" y="4123"/>
                  <a:pt x="1268" y="4123"/>
                </a:cubicBezTo>
                <a:cubicBezTo>
                  <a:pt x="1386" y="4108"/>
                  <a:pt x="1503" y="4089"/>
                  <a:pt x="1616" y="4051"/>
                </a:cubicBezTo>
                <a:cubicBezTo>
                  <a:pt x="1620" y="4039"/>
                  <a:pt x="1630" y="4027"/>
                  <a:pt x="1628" y="4015"/>
                </a:cubicBezTo>
                <a:cubicBezTo>
                  <a:pt x="1620" y="3967"/>
                  <a:pt x="1545" y="3911"/>
                  <a:pt x="1496" y="3895"/>
                </a:cubicBezTo>
                <a:cubicBezTo>
                  <a:pt x="1484" y="3799"/>
                  <a:pt x="1469" y="3702"/>
                  <a:pt x="1448" y="3607"/>
                </a:cubicBezTo>
                <a:cubicBezTo>
                  <a:pt x="1436" y="3553"/>
                  <a:pt x="1412" y="3505"/>
                  <a:pt x="1400" y="3451"/>
                </a:cubicBezTo>
                <a:cubicBezTo>
                  <a:pt x="1372" y="3324"/>
                  <a:pt x="1425" y="3242"/>
                  <a:pt x="1400" y="3115"/>
                </a:cubicBezTo>
                <a:cubicBezTo>
                  <a:pt x="1391" y="3072"/>
                  <a:pt x="1393" y="3028"/>
                  <a:pt x="1376" y="2983"/>
                </a:cubicBezTo>
                <a:cubicBezTo>
                  <a:pt x="1358" y="2936"/>
                  <a:pt x="1347" y="2874"/>
                  <a:pt x="1328" y="2827"/>
                </a:cubicBezTo>
                <a:cubicBezTo>
                  <a:pt x="1328" y="2763"/>
                  <a:pt x="1306" y="2661"/>
                  <a:pt x="1304" y="2599"/>
                </a:cubicBezTo>
                <a:cubicBezTo>
                  <a:pt x="1318" y="2545"/>
                  <a:pt x="1296" y="2493"/>
                  <a:pt x="1316" y="2455"/>
                </a:cubicBezTo>
                <a:cubicBezTo>
                  <a:pt x="1403" y="2440"/>
                  <a:pt x="1398" y="2450"/>
                  <a:pt x="1424" y="2371"/>
                </a:cubicBezTo>
                <a:cubicBezTo>
                  <a:pt x="1428" y="2335"/>
                  <a:pt x="1427" y="2298"/>
                  <a:pt x="1436" y="2263"/>
                </a:cubicBezTo>
                <a:cubicBezTo>
                  <a:pt x="1452" y="2199"/>
                  <a:pt x="1540" y="2166"/>
                  <a:pt x="1592" y="2131"/>
                </a:cubicBezTo>
                <a:cubicBezTo>
                  <a:pt x="1622" y="2086"/>
                  <a:pt x="1632" y="2038"/>
                  <a:pt x="1652" y="1987"/>
                </a:cubicBezTo>
                <a:cubicBezTo>
                  <a:pt x="1665" y="1764"/>
                  <a:pt x="1672" y="1771"/>
                  <a:pt x="1652" y="1531"/>
                </a:cubicBezTo>
                <a:cubicBezTo>
                  <a:pt x="1646" y="1464"/>
                  <a:pt x="1584" y="1419"/>
                  <a:pt x="1556" y="1363"/>
                </a:cubicBezTo>
                <a:cubicBezTo>
                  <a:pt x="1546" y="1344"/>
                  <a:pt x="1542" y="1322"/>
                  <a:pt x="1532" y="1303"/>
                </a:cubicBezTo>
                <a:cubicBezTo>
                  <a:pt x="1510" y="1262"/>
                  <a:pt x="1484" y="1223"/>
                  <a:pt x="1460" y="1183"/>
                </a:cubicBezTo>
                <a:cubicBezTo>
                  <a:pt x="1419" y="1115"/>
                  <a:pt x="1431" y="1043"/>
                  <a:pt x="1388" y="979"/>
                </a:cubicBezTo>
                <a:cubicBezTo>
                  <a:pt x="1368" y="901"/>
                  <a:pt x="1393" y="954"/>
                  <a:pt x="1340" y="907"/>
                </a:cubicBezTo>
                <a:cubicBezTo>
                  <a:pt x="1302" y="873"/>
                  <a:pt x="1274" y="827"/>
                  <a:pt x="1232" y="799"/>
                </a:cubicBezTo>
                <a:cubicBezTo>
                  <a:pt x="1205" y="781"/>
                  <a:pt x="1174" y="770"/>
                  <a:pt x="1148" y="751"/>
                </a:cubicBezTo>
                <a:cubicBezTo>
                  <a:pt x="1134" y="741"/>
                  <a:pt x="1126" y="724"/>
                  <a:pt x="1112" y="715"/>
                </a:cubicBezTo>
                <a:cubicBezTo>
                  <a:pt x="1101" y="708"/>
                  <a:pt x="1087" y="709"/>
                  <a:pt x="1076" y="703"/>
                </a:cubicBezTo>
                <a:cubicBezTo>
                  <a:pt x="1051" y="689"/>
                  <a:pt x="1028" y="671"/>
                  <a:pt x="1004" y="655"/>
                </a:cubicBezTo>
                <a:cubicBezTo>
                  <a:pt x="992" y="647"/>
                  <a:pt x="968" y="631"/>
                  <a:pt x="968" y="631"/>
                </a:cubicBezTo>
                <a:cubicBezTo>
                  <a:pt x="1014" y="600"/>
                  <a:pt x="1027" y="573"/>
                  <a:pt x="1052" y="523"/>
                </a:cubicBezTo>
                <a:cubicBezTo>
                  <a:pt x="1035" y="240"/>
                  <a:pt x="1063" y="388"/>
                  <a:pt x="980" y="223"/>
                </a:cubicBezTo>
                <a:cubicBezTo>
                  <a:pt x="966" y="196"/>
                  <a:pt x="960" y="165"/>
                  <a:pt x="944" y="139"/>
                </a:cubicBezTo>
                <a:cubicBezTo>
                  <a:pt x="912" y="89"/>
                  <a:pt x="883" y="11"/>
                  <a:pt x="824" y="7"/>
                </a:cubicBezTo>
                <a:cubicBezTo>
                  <a:pt x="720" y="0"/>
                  <a:pt x="616" y="7"/>
                  <a:pt x="512" y="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8115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861048"/>
            <a:ext cx="7777162" cy="936104"/>
          </a:xfrm>
        </p:spPr>
        <p:txBody>
          <a:bodyPr/>
          <a:lstStyle/>
          <a:p>
            <a:pPr lvl="0"/>
            <a:r>
              <a:rPr lang="de-DE" sz="4000" dirty="0"/>
              <a:t>Wir Kinder dieser Welt</a:t>
            </a:r>
            <a:endParaRPr lang="de-AT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1744705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332259"/>
            <a:ext cx="8352160" cy="1152525"/>
          </a:xfrm>
        </p:spPr>
        <p:txBody>
          <a:bodyPr/>
          <a:lstStyle/>
          <a:p>
            <a:r>
              <a:rPr lang="de-DE" sz="3200" dirty="0"/>
              <a:t>Übung 2: Diskutiert in der Klasse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484784"/>
            <a:ext cx="8136904" cy="4392488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 smtClean="0"/>
              <a:t>Gruppenarbeit: Recherchiert und </a:t>
            </a:r>
            <a:r>
              <a:rPr lang="de-AT" sz="2400" b="1" dirty="0"/>
              <a:t>bereitet Unterlagen zum gewählten Thema </a:t>
            </a:r>
            <a:r>
              <a:rPr lang="de-AT" sz="2400" b="1" dirty="0" smtClean="0"/>
              <a:t>vor.</a:t>
            </a:r>
          </a:p>
          <a:p>
            <a:pPr marL="0" indent="0">
              <a:buNone/>
            </a:pPr>
            <a:endParaRPr lang="de-AT" sz="2400" b="1" dirty="0" smtClean="0"/>
          </a:p>
          <a:p>
            <a:pPr marL="442913" indent="-357188"/>
            <a:r>
              <a:rPr lang="de-AT" sz="2400" dirty="0" smtClean="0"/>
              <a:t>Wie </a:t>
            </a:r>
            <a:r>
              <a:rPr lang="de-AT" sz="2400" dirty="0"/>
              <a:t>kann man Kinderarbeit verhindern bzw. die Bildung für Kinder fördern?</a:t>
            </a:r>
            <a:br>
              <a:rPr lang="de-AT" sz="2400" dirty="0"/>
            </a:br>
            <a:endParaRPr lang="de-AT" sz="2400" dirty="0"/>
          </a:p>
          <a:p>
            <a:pPr marL="442913" indent="-357188"/>
            <a:r>
              <a:rPr lang="de-AT" sz="2400" dirty="0" smtClean="0"/>
              <a:t>Bei </a:t>
            </a:r>
            <a:r>
              <a:rPr lang="de-AT" sz="2400" dirty="0"/>
              <a:t>der Herstellung welcher Produkte werden Kinder bevorzugt eingesetzt? Warum ist das so?</a:t>
            </a:r>
            <a:br>
              <a:rPr lang="de-AT" sz="2400" dirty="0"/>
            </a:br>
            <a:endParaRPr lang="de-AT" sz="2400" dirty="0"/>
          </a:p>
          <a:p>
            <a:pPr marL="442913" indent="-357188"/>
            <a:r>
              <a:rPr lang="de-AT" sz="2400" dirty="0" smtClean="0"/>
              <a:t>Die Anzahl </a:t>
            </a:r>
            <a:r>
              <a:rPr lang="de-AT" sz="2400" dirty="0"/>
              <a:t>der Kinder, die auf den einzelnen Kontinenten </a:t>
            </a:r>
            <a:r>
              <a:rPr lang="de-AT" sz="2400" dirty="0" smtClean="0"/>
              <a:t>leben, </a:t>
            </a:r>
            <a:r>
              <a:rPr lang="de-AT" sz="2400" dirty="0"/>
              <a:t>ist unterschiedlich hoch. Warum?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250951501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332259"/>
            <a:ext cx="8352160" cy="1152525"/>
          </a:xfrm>
        </p:spPr>
        <p:txBody>
          <a:bodyPr/>
          <a:lstStyle/>
          <a:p>
            <a:r>
              <a:rPr lang="de-DE" sz="3200" dirty="0"/>
              <a:t>Mach </a:t>
            </a:r>
            <a:r>
              <a:rPr lang="de-DE" sz="3200" dirty="0" smtClean="0"/>
              <a:t>mit …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484784"/>
            <a:ext cx="8136904" cy="100811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Kinder haben ähnliche Wünsche, Träume und Vorstellungen vom Leben trotz vielfältiger Herkunft</a:t>
            </a:r>
            <a:br>
              <a:rPr lang="de-DE" sz="2400" dirty="0"/>
            </a:br>
            <a:r>
              <a:rPr lang="de-DE" sz="2400" dirty="0"/>
              <a:t>und unterschiedlicher Lebensumstände. </a:t>
            </a:r>
          </a:p>
          <a:p>
            <a:pPr marL="0" indent="0">
              <a:buNone/>
            </a:pP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76939"/>
            <a:ext cx="6469051" cy="323543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39552" y="2708326"/>
            <a:ext cx="6768752" cy="370405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85" y="3953642"/>
            <a:ext cx="4026599" cy="14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70481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332259"/>
            <a:ext cx="8352160" cy="1152525"/>
          </a:xfrm>
        </p:spPr>
        <p:txBody>
          <a:bodyPr/>
          <a:lstStyle/>
          <a:p>
            <a:r>
              <a:rPr lang="de-DE" sz="3200" dirty="0" smtClean="0"/>
              <a:t>Mach mit …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484784"/>
            <a:ext cx="8136904" cy="100811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Du kannst unsere </a:t>
            </a:r>
            <a:r>
              <a:rPr lang="de-DE" sz="2400" dirty="0"/>
              <a:t>Weltkarte </a:t>
            </a:r>
            <a:r>
              <a:rPr lang="de-DE" sz="2400" dirty="0" smtClean="0"/>
              <a:t>noch </a:t>
            </a:r>
            <a:r>
              <a:rPr lang="de-DE" sz="2400" dirty="0" smtClean="0">
                <a:solidFill>
                  <a:srgbClr val="C00000"/>
                </a:solidFill>
              </a:rPr>
              <a:t>bunter</a:t>
            </a:r>
            <a:r>
              <a:rPr lang="de-DE" sz="2400" dirty="0" smtClean="0"/>
              <a:t> </a:t>
            </a:r>
            <a:r>
              <a:rPr lang="de-DE" sz="2400" dirty="0"/>
              <a:t>und </a:t>
            </a:r>
            <a:r>
              <a:rPr lang="de-DE" sz="2400" dirty="0" smtClean="0">
                <a:solidFill>
                  <a:srgbClr val="C00000"/>
                </a:solidFill>
              </a:rPr>
              <a:t>vielfältiger</a:t>
            </a:r>
            <a:r>
              <a:rPr lang="de-DE" sz="2400" dirty="0" smtClean="0"/>
              <a:t> gestalten, wenn du sie </a:t>
            </a:r>
            <a:r>
              <a:rPr lang="de-DE" sz="2400" dirty="0" smtClean="0">
                <a:solidFill>
                  <a:srgbClr val="C00000"/>
                </a:solidFill>
              </a:rPr>
              <a:t>mit </a:t>
            </a:r>
            <a:r>
              <a:rPr lang="de-DE" sz="2400" dirty="0">
                <a:solidFill>
                  <a:srgbClr val="C00000"/>
                </a:solidFill>
              </a:rPr>
              <a:t>deinem Portrait </a:t>
            </a:r>
            <a:r>
              <a:rPr lang="de-DE" sz="2400" dirty="0" smtClean="0"/>
              <a:t>ergänzen möchtest</a:t>
            </a:r>
            <a:r>
              <a:rPr lang="de-DE" sz="2400" dirty="0"/>
              <a:t>! </a:t>
            </a: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Füll </a:t>
            </a:r>
            <a:r>
              <a:rPr lang="de-DE" sz="2400" dirty="0"/>
              <a:t>den Fragebogen </a:t>
            </a:r>
            <a:r>
              <a:rPr lang="de-DE" sz="2400" dirty="0" smtClean="0"/>
              <a:t>aus – zu finden unter </a:t>
            </a:r>
            <a:r>
              <a:rPr lang="de-DE" sz="2400" dirty="0">
                <a:hlinkClick r:id="rId2"/>
              </a:rPr>
              <a:t>https://www.demokratiewebstatt.at/thema/thema-wir-kinder-dieser-welt/portraits-aus-aller-welt</a:t>
            </a:r>
            <a:r>
              <a:rPr lang="de-DE" sz="2400" dirty="0" smtClean="0">
                <a:hlinkClick r:id="rId2"/>
              </a:rPr>
              <a:t>/</a:t>
            </a:r>
            <a:r>
              <a:rPr lang="de-DE" sz="2400" dirty="0" smtClean="0"/>
              <a:t> </a:t>
            </a:r>
            <a:r>
              <a:rPr lang="de-DE" sz="2400" dirty="0"/>
              <a:t>–,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und </a:t>
            </a:r>
            <a:r>
              <a:rPr lang="de-DE" sz="2400" dirty="0"/>
              <a:t>schick </a:t>
            </a:r>
            <a:r>
              <a:rPr lang="de-DE" sz="2400" dirty="0" smtClean="0"/>
              <a:t>dein Porträt mit einem Foto </a:t>
            </a:r>
            <a:r>
              <a:rPr lang="de-DE" sz="2400" dirty="0"/>
              <a:t>an </a:t>
            </a:r>
            <a:r>
              <a:rPr lang="de-DE" sz="2400" dirty="0" smtClean="0">
                <a:hlinkClick r:id="rId3"/>
              </a:rPr>
              <a:t>info@demokratiewebstatt.at</a:t>
            </a:r>
            <a:r>
              <a:rPr lang="de-DE" sz="2400" dirty="0" smtClean="0"/>
              <a:t>. </a:t>
            </a:r>
            <a:endParaRPr lang="de-DE" sz="2400" dirty="0"/>
          </a:p>
          <a:p>
            <a:pPr marL="0" indent="0"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890979351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/>
              <a:t>Mehr Information auf: </a:t>
            </a:r>
            <a:r>
              <a:rPr lang="de-DE" sz="2400">
                <a:hlinkClick r:id="rId3"/>
              </a:rPr>
              <a:t>www.demokratiewebstatt.at</a:t>
            </a:r>
            <a:r>
              <a:rPr lang="de-DE" sz="2400"/>
              <a:t> </a:t>
            </a:r>
            <a:endParaRPr lang="de-AT" sz="24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l="17442" t="8107" r="34884" b="19380"/>
          <a:stretch/>
        </p:blipFill>
        <p:spPr>
          <a:xfrm>
            <a:off x="540321" y="1258895"/>
            <a:ext cx="6407943" cy="5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3343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861048"/>
            <a:ext cx="7777162" cy="936104"/>
          </a:xfrm>
        </p:spPr>
        <p:txBody>
          <a:bodyPr/>
          <a:lstStyle/>
          <a:p>
            <a:pPr lvl="0"/>
            <a:r>
              <a:rPr lang="de-AT" sz="4000" dirty="0"/>
              <a:t>Kindheit im Wandel der Zeit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/>
              <a:t>Wer ist Kind und wer ist jugendlich?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4608512"/>
          </a:xfrm>
        </p:spPr>
        <p:txBody>
          <a:bodyPr/>
          <a:lstStyle/>
          <a:p>
            <a:r>
              <a:rPr lang="de-AT" sz="2000" dirty="0"/>
              <a:t>Menschen im Alter von der Geburt bis zum vollendeten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14. Lebensjahr </a:t>
            </a:r>
            <a:r>
              <a:rPr lang="de-AT" sz="2000" dirty="0"/>
              <a:t>werden als </a:t>
            </a:r>
            <a:r>
              <a:rPr lang="de-AT" sz="2000" b="1" dirty="0"/>
              <a:t>Kinder</a:t>
            </a:r>
            <a:r>
              <a:rPr lang="de-AT" sz="2000" dirty="0"/>
              <a:t> bezeichnet. Das Leben von Kindern heute ist anders als die Kindheit ihrer (Ur)Großeltern. </a:t>
            </a: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  <a:p>
            <a:r>
              <a:rPr lang="de-AT" sz="2000" dirty="0"/>
              <a:t>Junge Menschen von 14 bis 18 Jahren werden als Jugendliche bezeichnet</a:t>
            </a:r>
            <a:r>
              <a:rPr lang="de-AT" sz="2000" dirty="0" smtClean="0"/>
              <a:t>.</a:t>
            </a:r>
          </a:p>
          <a:p>
            <a:pPr marL="0" indent="0">
              <a:buNone/>
            </a:pPr>
            <a:r>
              <a:rPr lang="de-AT" sz="2000" dirty="0" smtClean="0"/>
              <a:t>   </a:t>
            </a:r>
            <a:endParaRPr lang="de-DE" sz="2000" dirty="0" smtClean="0"/>
          </a:p>
          <a:p>
            <a:r>
              <a:rPr lang="de-AT" sz="2000" dirty="0" smtClean="0"/>
              <a:t>Im </a:t>
            </a:r>
            <a:r>
              <a:rPr lang="de-AT" sz="2000" dirty="0"/>
              <a:t>Vergleich zu früher sind die Rechte von Kindern heute international durch die </a:t>
            </a:r>
            <a:r>
              <a:rPr lang="de-AT" sz="2000" b="1" dirty="0"/>
              <a:t>UN-Kinderrechtskonvention</a:t>
            </a:r>
            <a:r>
              <a:rPr lang="de-AT" sz="2000" dirty="0"/>
              <a:t> geschützt. </a:t>
            </a:r>
            <a:br>
              <a:rPr lang="de-AT" sz="2000" dirty="0"/>
            </a:br>
            <a:endParaRPr lang="de-DE" sz="2000" dirty="0"/>
          </a:p>
          <a:p>
            <a:r>
              <a:rPr lang="de-AT" sz="2000" dirty="0"/>
              <a:t>Zusätzlich gibt es Gesetze in den einzelnen Staaten, die die Rechte und Pflichten von Kindern und Jugendlichen festhalten – z.B. in Österreich das </a:t>
            </a:r>
            <a:r>
              <a:rPr lang="de-AT" sz="2000" b="1" dirty="0"/>
              <a:t>Jugendschutzgesetz: </a:t>
            </a:r>
            <a:r>
              <a:rPr lang="de-AT" sz="2000" dirty="0"/>
              <a:t>jedes Bundesland hat seine eigenen Gesetze in diesem Bereich!</a:t>
            </a:r>
            <a:br>
              <a:rPr lang="de-AT" sz="2000" dirty="0"/>
            </a:br>
            <a:endParaRPr lang="de-AT" sz="2000" dirty="0"/>
          </a:p>
          <a:p>
            <a:pPr marL="0" indent="0">
              <a:buNone/>
            </a:pPr>
            <a:r>
              <a:rPr lang="de-AT" sz="2000" dirty="0"/>
              <a:t/>
            </a:r>
            <a:br>
              <a:rPr lang="de-AT" sz="2000" dirty="0"/>
            </a:br>
            <a:endParaRPr lang="de-DE" sz="2600" dirty="0"/>
          </a:p>
          <a:p>
            <a:pPr>
              <a:buFont typeface="Wingdings" pitchFamily="2" charset="2"/>
              <a:buNone/>
            </a:pP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4216597267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/>
              <a:t>Keine Rechte für Kinder in früherer Zeit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2304256"/>
          </a:xfrm>
        </p:spPr>
        <p:txBody>
          <a:bodyPr/>
          <a:lstStyle/>
          <a:p>
            <a:r>
              <a:rPr lang="de-AT" sz="2000" dirty="0"/>
              <a:t>Bis vor 100 Jahren war es auch bei uns in Österreich ganz normal, </a:t>
            </a:r>
            <a:br>
              <a:rPr lang="de-AT" sz="2000" dirty="0"/>
            </a:br>
            <a:r>
              <a:rPr lang="de-AT" sz="2000" dirty="0"/>
              <a:t>dass Kinder in Fabriken oder auf dem Bauernhof arbeiteten. </a:t>
            </a:r>
            <a:br>
              <a:rPr lang="de-AT" sz="2000" dirty="0"/>
            </a:br>
            <a:endParaRPr lang="de-AT" sz="2000" dirty="0"/>
          </a:p>
          <a:p>
            <a:r>
              <a:rPr lang="de-AT" sz="2000" dirty="0"/>
              <a:t>Ihre Arbeit war unerlässlicher Beitrag zum Überleben der Familie </a:t>
            </a:r>
            <a:br>
              <a:rPr lang="de-AT" sz="2000" dirty="0"/>
            </a:br>
            <a:r>
              <a:rPr lang="de-AT" sz="2000" dirty="0"/>
              <a:t>und Altersfürsorge für die Eltern. </a:t>
            </a:r>
            <a:br>
              <a:rPr lang="de-AT" sz="2000" dirty="0"/>
            </a:br>
            <a:r>
              <a:rPr lang="de-AT" sz="2000" dirty="0"/>
              <a:t>Die Schulbildung kam dabei oft zu kurz.</a:t>
            </a:r>
            <a:br>
              <a:rPr lang="de-AT" sz="2000" dirty="0"/>
            </a:br>
            <a:endParaRPr lang="de-AT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4690865" y="4734643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Leichte Waldarbeit wie Brennholz sammeln und zu Bündeln </a:t>
            </a:r>
            <a:r>
              <a:rPr lang="de-AT" sz="1000" dirty="0" smtClean="0"/>
              <a:t>schnüren </a:t>
            </a:r>
            <a:r>
              <a:rPr lang="de-AT" sz="1000" dirty="0"/>
              <a:t>war bis ins 20. Jahrhundert oft Kinderarbeit </a:t>
            </a:r>
            <a:r>
              <a:rPr lang="de-AT" sz="1000" dirty="0"/>
              <a:t/>
            </a:r>
            <a:br>
              <a:rPr lang="de-AT" sz="1000" dirty="0"/>
            </a:br>
            <a:r>
              <a:rPr lang="de-DE" sz="1000" dirty="0" smtClean="0"/>
              <a:t>© </a:t>
            </a:r>
            <a:r>
              <a:rPr lang="de-DE" sz="1000" dirty="0"/>
              <a:t>Parlamentsdirektion / Kinderbüro Universität Wien / </a:t>
            </a:r>
            <a:r>
              <a:rPr lang="de-DE" sz="1000" dirty="0" smtClean="0"/>
              <a:t>Archiv </a:t>
            </a:r>
            <a:br>
              <a:rPr lang="de-DE" sz="1000" dirty="0" smtClean="0"/>
            </a:br>
            <a:r>
              <a:rPr lang="de-DE" sz="1000" dirty="0" smtClean="0"/>
              <a:t>Franz </a:t>
            </a:r>
            <a:r>
              <a:rPr lang="de-DE" sz="1000" dirty="0"/>
              <a:t>Stürmer</a:t>
            </a:r>
            <a:r>
              <a:rPr lang="de-AT" sz="1000" dirty="0"/>
              <a:t/>
            </a:r>
            <a:br>
              <a:rPr lang="de-AT" sz="1000" dirty="0"/>
            </a:br>
            <a:endParaRPr lang="de-AT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3615478"/>
            <a:ext cx="4151313" cy="29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63927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Kinderarbeit – Schulbildung</a:t>
            </a:r>
            <a:br>
              <a:rPr lang="de-DE" sz="3200" dirty="0"/>
            </a:br>
            <a:r>
              <a:rPr lang="de-DE" sz="3200" dirty="0"/>
              <a:t>Wie ist das auf der Welt?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3672408"/>
          </a:xfrm>
        </p:spPr>
        <p:txBody>
          <a:bodyPr/>
          <a:lstStyle/>
          <a:p>
            <a:endParaRPr lang="de-AT" sz="2000" dirty="0"/>
          </a:p>
          <a:p>
            <a:r>
              <a:rPr lang="de-AT" sz="2000" dirty="0"/>
              <a:t>Heute ist in Österreich Kinderarbeit verboten und Kinder besuchen ganz selbstverständlich die Schule. </a:t>
            </a:r>
            <a:br>
              <a:rPr lang="de-AT" sz="2000" dirty="0"/>
            </a:br>
            <a:endParaRPr lang="de-AT" sz="2000" dirty="0"/>
          </a:p>
          <a:p>
            <a:r>
              <a:rPr lang="de-AT" sz="2000" dirty="0"/>
              <a:t>In manchen Ländern auf der Welt ist das allerdings bis heute nicht der Fall. Dort müssen viele Kinder auch heute noch mitarbeiten, </a:t>
            </a:r>
            <a:br>
              <a:rPr lang="de-AT" sz="2000" dirty="0"/>
            </a:br>
            <a:r>
              <a:rPr lang="de-AT" sz="2000" dirty="0"/>
              <a:t>um </a:t>
            </a:r>
            <a:r>
              <a:rPr lang="de-AT" sz="2000" dirty="0" smtClean="0"/>
              <a:t>einen </a:t>
            </a:r>
            <a:r>
              <a:rPr lang="de-AT" sz="2000" dirty="0"/>
              <a:t>Beitrag </a:t>
            </a:r>
            <a:r>
              <a:rPr lang="de-AT" sz="2000" dirty="0" smtClean="0"/>
              <a:t>zum Unter-</a:t>
            </a:r>
            <a:br>
              <a:rPr lang="de-AT" sz="2000" dirty="0" smtClean="0"/>
            </a:br>
            <a:r>
              <a:rPr lang="de-AT" sz="2000" dirty="0" smtClean="0"/>
              <a:t>halt </a:t>
            </a:r>
            <a:r>
              <a:rPr lang="de-AT" sz="2000" dirty="0"/>
              <a:t>der Familie </a:t>
            </a:r>
            <a:r>
              <a:rPr lang="de-AT" sz="2000" dirty="0" smtClean="0"/>
              <a:t>zu </a:t>
            </a:r>
            <a:r>
              <a:rPr lang="de-AT" sz="2000" dirty="0" smtClean="0"/>
              <a:t>leisten,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und können daher oft nicht</a:t>
            </a:r>
            <a:br>
              <a:rPr lang="de-AT" sz="2000" dirty="0" smtClean="0"/>
            </a:br>
            <a:r>
              <a:rPr lang="de-AT" sz="2000" dirty="0" smtClean="0"/>
              <a:t>zur Schule gehen.</a:t>
            </a:r>
            <a:endParaRPr lang="de-AT" sz="2000" dirty="0"/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95536" y="6130924"/>
            <a:ext cx="3960440" cy="553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Kinderarbeit ist in einigen Ländern immer noch an der Tagesordnung, etwa hier in Kambodscha © Parlamentsdirektion / Kinderbüro Universität Wien / Franz Stürmer</a:t>
            </a:r>
            <a:endParaRPr lang="de-AT" sz="1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3" b="2008"/>
          <a:stretch/>
        </p:blipFill>
        <p:spPr>
          <a:xfrm>
            <a:off x="4427984" y="3338355"/>
            <a:ext cx="2849533" cy="32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26944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08" y="-99392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Auf den Punkt gebracht: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175828" y="1196752"/>
            <a:ext cx="3676092" cy="2629917"/>
          </a:xfrm>
        </p:spPr>
        <p:txBody>
          <a:bodyPr/>
          <a:lstStyle/>
          <a:p>
            <a:r>
              <a:rPr lang="de-AT" sz="2000" b="1" dirty="0"/>
              <a:t>Früher</a:t>
            </a:r>
            <a:r>
              <a:rPr lang="de-AT" sz="2000" dirty="0"/>
              <a:t> </a:t>
            </a:r>
            <a:br>
              <a:rPr lang="de-AT" sz="2000" dirty="0"/>
            </a:br>
            <a:r>
              <a:rPr lang="de-AT" sz="2000" dirty="0"/>
              <a:t>Kinder hatten keine Rechte, </a:t>
            </a:r>
            <a:br>
              <a:rPr lang="de-AT" sz="2000" dirty="0"/>
            </a:br>
            <a:r>
              <a:rPr lang="de-AT" sz="2000" dirty="0"/>
              <a:t>gingen meist nicht zur Schule. </a:t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>Kinder mussten arbeiten.</a:t>
            </a:r>
            <a:br>
              <a:rPr lang="de-AT" sz="2000" dirty="0"/>
            </a:b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>Kinder galten als </a:t>
            </a:r>
            <a:br>
              <a:rPr lang="de-AT" sz="2000" dirty="0"/>
            </a:br>
            <a:r>
              <a:rPr lang="de-AT" sz="2000" dirty="0"/>
              <a:t>„junge Erwachsene“.</a:t>
            </a:r>
          </a:p>
        </p:txBody>
      </p:sp>
      <p:sp>
        <p:nvSpPr>
          <p:cNvPr id="7" name="Inhaltsplatzhalter 11"/>
          <p:cNvSpPr txBox="1">
            <a:spLocks/>
          </p:cNvSpPr>
          <p:nvPr/>
        </p:nvSpPr>
        <p:spPr bwMode="auto">
          <a:xfrm>
            <a:off x="3969397" y="1196752"/>
            <a:ext cx="5067100" cy="30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sz="2000" b="1" kern="0" dirty="0"/>
              <a:t>Heute</a:t>
            </a:r>
            <a:br>
              <a:rPr lang="de-AT" sz="2000" b="1" kern="0" dirty="0"/>
            </a:br>
            <a:r>
              <a:rPr lang="de-AT" sz="2000" kern="0" dirty="0"/>
              <a:t>In Österreich und vielen Staaten:</a:t>
            </a:r>
            <a:br>
              <a:rPr lang="de-AT" sz="2000" kern="0" dirty="0"/>
            </a:br>
            <a:r>
              <a:rPr lang="de-AT" sz="2000" kern="0" dirty="0" smtClean="0"/>
              <a:t>Die </a:t>
            </a:r>
            <a:r>
              <a:rPr lang="de-AT" sz="2000" kern="0" dirty="0"/>
              <a:t>Rechte der Kinder sind geschützt;</a:t>
            </a:r>
            <a:br>
              <a:rPr lang="de-AT" sz="2000" kern="0" dirty="0"/>
            </a:br>
            <a:r>
              <a:rPr lang="de-AT" sz="2000" kern="0" dirty="0"/>
              <a:t>Schul- bzw. Unterrichtspflicht sichern die </a:t>
            </a:r>
            <a:r>
              <a:rPr lang="de-AT" sz="2000" kern="0" dirty="0" smtClean="0"/>
              <a:t>Ausbildung.</a:t>
            </a:r>
            <a:r>
              <a:rPr lang="de-AT" sz="2000" kern="0" dirty="0" smtClean="0"/>
              <a:t/>
            </a:r>
            <a:br>
              <a:rPr lang="de-AT" sz="2000" kern="0" dirty="0" smtClean="0"/>
            </a:br>
            <a:r>
              <a:rPr lang="de-AT" sz="2000" kern="0" dirty="0"/>
              <a:t/>
            </a:r>
            <a:br>
              <a:rPr lang="de-AT" sz="2000" kern="0" dirty="0"/>
            </a:br>
            <a:r>
              <a:rPr lang="de-AT" sz="2000" kern="0" dirty="0"/>
              <a:t>Kinderarbeit ist gesetzlich verboten. Dennoch gibt es sie, vor allem in Entwicklungs- und Schwellenländern. </a:t>
            </a:r>
            <a:br>
              <a:rPr lang="de-AT" sz="2000" kern="0" dirty="0"/>
            </a:br>
            <a:r>
              <a:rPr lang="de-AT" sz="2000" kern="0" dirty="0"/>
              <a:t/>
            </a:r>
            <a:br>
              <a:rPr lang="de-AT" sz="2000" kern="0" dirty="0"/>
            </a:br>
            <a:r>
              <a:rPr lang="de-AT" sz="2000" kern="0" dirty="0"/>
              <a:t>Kindheit als Lebensphase, in der „Spiel“ und „Freizeit“ als Elemente der Entwicklung angesehen werden.</a:t>
            </a:r>
            <a:br>
              <a:rPr lang="de-AT" sz="2000" kern="0" dirty="0"/>
            </a:br>
            <a:endParaRPr lang="de-AT" sz="2000" kern="0" dirty="0"/>
          </a:p>
        </p:txBody>
      </p:sp>
    </p:spTree>
    <p:extLst>
      <p:ext uri="{BB962C8B-B14F-4D97-AF65-F5344CB8AC3E}">
        <p14:creationId xmlns:p14="http://schemas.microsoft.com/office/powerpoint/2010/main" val="2917527293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332259"/>
            <a:ext cx="8352160" cy="1152525"/>
          </a:xfrm>
        </p:spPr>
        <p:txBody>
          <a:bodyPr/>
          <a:lstStyle/>
          <a:p>
            <a:r>
              <a:rPr lang="de-DE" sz="3200" dirty="0"/>
              <a:t>Übung 1: Eine Zeitreise zu Kindern in</a:t>
            </a:r>
            <a:br>
              <a:rPr lang="de-DE" sz="3200" dirty="0"/>
            </a:br>
            <a:r>
              <a:rPr lang="de-DE" sz="3200" dirty="0"/>
              <a:t>                vergangener Zeit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484784"/>
            <a:ext cx="8136904" cy="396044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Gruppenarbeit: Findet heraus (Bücher, Internet-recherche), wie das Leben von Kindern zu folgenden Zeiten </a:t>
            </a:r>
            <a:r>
              <a:rPr lang="de-DE" sz="2400" b="1" dirty="0" smtClean="0"/>
              <a:t>war, </a:t>
            </a:r>
            <a:r>
              <a:rPr lang="de-DE" sz="2400" b="1" dirty="0"/>
              <a:t>und vergleicht es mit eurem Leben heute:</a:t>
            </a:r>
          </a:p>
          <a:p>
            <a:pPr marL="0" indent="0">
              <a:buNone/>
            </a:pPr>
            <a:endParaRPr lang="de-DE" sz="1200" dirty="0"/>
          </a:p>
          <a:p>
            <a:pPr marL="1343025" indent="446088"/>
            <a:r>
              <a:rPr lang="de-AT" sz="2400" dirty="0"/>
              <a:t>um 1890 in Österreich</a:t>
            </a:r>
          </a:p>
          <a:p>
            <a:pPr marL="1343025" indent="446088"/>
            <a:r>
              <a:rPr lang="de-AT" sz="2400" dirty="0"/>
              <a:t>um 1790 in Österreich</a:t>
            </a:r>
          </a:p>
          <a:p>
            <a:pPr marL="1343025" indent="446088"/>
            <a:r>
              <a:rPr lang="de-AT" sz="2400" dirty="0"/>
              <a:t>Um 1490 im Habsburgerreich</a:t>
            </a:r>
          </a:p>
          <a:p>
            <a:pPr marL="1343025" indent="446088"/>
            <a:r>
              <a:rPr lang="de-AT" sz="2400" dirty="0"/>
              <a:t>Um 1100 in der Mark </a:t>
            </a:r>
            <a:r>
              <a:rPr lang="de-AT" sz="2400" dirty="0" err="1"/>
              <a:t>Ostarrichi</a:t>
            </a:r>
            <a:endParaRPr lang="de-AT" sz="2400" dirty="0"/>
          </a:p>
          <a:p>
            <a:pPr marL="1343025" indent="446088"/>
            <a:r>
              <a:rPr lang="de-AT" sz="2400" dirty="0"/>
              <a:t>Um 150 v. Chr. in </a:t>
            </a:r>
            <a:r>
              <a:rPr lang="de-AT" sz="2400" dirty="0" err="1"/>
              <a:t>Vindobona</a:t>
            </a:r>
            <a:endParaRPr lang="de-AT" sz="2400" dirty="0"/>
          </a:p>
          <a:p>
            <a:pPr marL="1343025" indent="446088"/>
            <a:r>
              <a:rPr lang="de-AT" sz="2400" dirty="0"/>
              <a:t>Um 450 v. Chr. in Athen</a:t>
            </a:r>
          </a:p>
          <a:p>
            <a:pPr marL="1343025" indent="446088"/>
            <a:r>
              <a:rPr lang="de-AT" sz="2400" dirty="0"/>
              <a:t>Um 2.540 v. Chr. in Ägypten</a:t>
            </a:r>
          </a:p>
          <a:p>
            <a:pPr>
              <a:buFont typeface="Wingdings" pitchFamily="2" charset="2"/>
              <a:buNone/>
            </a:pP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251182298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solidFill>
            <a:srgbClr val="EEEEEE"/>
          </a:solidFill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149080"/>
            <a:ext cx="7777162" cy="936104"/>
          </a:xfrm>
        </p:spPr>
        <p:txBody>
          <a:bodyPr/>
          <a:lstStyle/>
          <a:p>
            <a:pPr lvl="0"/>
            <a:r>
              <a:rPr lang="de-AT" sz="4000" dirty="0"/>
              <a:t>Zahlen und Fakten </a:t>
            </a:r>
            <a:br>
              <a:rPr lang="de-AT" sz="4000" dirty="0"/>
            </a:br>
            <a:r>
              <a:rPr lang="de-AT" sz="4000" dirty="0"/>
              <a:t>zu Kindern weltweit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4303667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1_Wasserzeichen">
  <a:themeElements>
    <a:clrScheme name="1_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1_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538</Words>
  <Application>Microsoft Office PowerPoint</Application>
  <PresentationFormat>Bildschirmpräsentation (4:3)</PresentationFormat>
  <Paragraphs>105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1_Wasserzeichen</vt:lpstr>
      <vt:lpstr>   „Wir Kinder dieser Welt“</vt:lpstr>
      <vt:lpstr>Mehr Information auf: www.demokratiewebstatt.at </vt:lpstr>
      <vt:lpstr>Kindheit im Wandel der Zeit</vt:lpstr>
      <vt:lpstr>Wer ist Kind und wer ist jugendlich?</vt:lpstr>
      <vt:lpstr>Keine Rechte für Kinder in früherer Zeit</vt:lpstr>
      <vt:lpstr>Kinderarbeit – Schulbildung Wie ist das auf der Welt?</vt:lpstr>
      <vt:lpstr>Auf den Punkt gebracht:</vt:lpstr>
      <vt:lpstr>Übung 1: Eine Zeitreise zu Kindern in                 vergangener Zeit</vt:lpstr>
      <vt:lpstr>Zahlen und Fakten  zu Kindern weltweit</vt:lpstr>
      <vt:lpstr>Fast 2 Milliarden Kinder weltweit</vt:lpstr>
      <vt:lpstr>Kinder auf der Welt – Gestern-heute-morgen</vt:lpstr>
      <vt:lpstr>Die meisten Kinder leben in Asien und Afrika</vt:lpstr>
      <vt:lpstr>Kinderarbeit auf der Welt (5–14-Jährige) </vt:lpstr>
      <vt:lpstr>Geringe Schulbildung …</vt:lpstr>
      <vt:lpstr>Besondere Zahlen zu Kindern in aller Welt</vt:lpstr>
      <vt:lpstr>Wir Kinder dieser Welt</vt:lpstr>
      <vt:lpstr>Übung 2: Diskutiert in der Klasse</vt:lpstr>
      <vt:lpstr>Mach mit …</vt:lpstr>
      <vt:lpstr>Mach mit …</vt:lpstr>
    </vt:vector>
  </TitlesOfParts>
  <Company>machessa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Vlatka Nikolic-Onea</dc:creator>
  <cp:lastModifiedBy>Brunner Harald, MSc </cp:lastModifiedBy>
  <cp:revision>1367</cp:revision>
  <cp:lastPrinted>2016-05-11T12:50:57Z</cp:lastPrinted>
  <dcterms:created xsi:type="dcterms:W3CDTF">2009-03-03T21:28:50Z</dcterms:created>
  <dcterms:modified xsi:type="dcterms:W3CDTF">2016-05-11T15:09:08Z</dcterms:modified>
</cp:coreProperties>
</file>